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17A5C81-F1F4-4618-A2AB-731532F2E83B}">
          <p14:sldIdLst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38" autoAdjust="0"/>
  </p:normalViewPr>
  <p:slideViewPr>
    <p:cSldViewPr>
      <p:cViewPr varScale="1">
        <p:scale>
          <a:sx n="65" d="100"/>
          <a:sy n="65" d="100"/>
        </p:scale>
        <p:origin x="835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ED8FC-4224-4593-9CC9-EEA9FE0961C7}" type="datetimeFigureOut">
              <a:rPr lang="en-US" smtClean="0"/>
              <a:t>5/25/2017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29207-2D25-4637-9BF4-C3A0E41FD0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847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C00E93-12A0-465B-B72A-A9DF4A81AA83}" type="datetimeFigureOut">
              <a:rPr lang="en-US" smtClean="0"/>
              <a:t>5/25/2017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2EAD3C5-30A3-4D12-95CD-64C00CFA79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678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9951F-0350-4CAB-9F8A-5B6EA8BD8F6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728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EA88-6DF0-4B21-B8E6-63E8234FA71A}" type="datetimeFigureOut">
              <a:rPr lang="en-US" smtClean="0">
                <a:solidFill>
                  <a:prstClr val="white"/>
                </a:solidFill>
              </a:rPr>
              <a:pPr/>
              <a:t>5/25/2017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809C-3383-4736-97D4-32BA6D0719A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838200"/>
            <a:ext cx="1703835" cy="46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72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EA88-6DF0-4B21-B8E6-63E8234FA71A}" type="datetimeFigureOut">
              <a:rPr lang="en-US" smtClean="0">
                <a:solidFill>
                  <a:prstClr val="white"/>
                </a:solidFill>
              </a:rPr>
              <a:pPr/>
              <a:t>5/25/2017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809C-3383-4736-97D4-32BA6D0719A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93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EA88-6DF0-4B21-B8E6-63E8234FA71A}" type="datetimeFigureOut">
              <a:rPr lang="en-US" smtClean="0">
                <a:solidFill>
                  <a:prstClr val="white"/>
                </a:solidFill>
              </a:rPr>
              <a:pPr/>
              <a:t>5/25/2017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809C-3383-4736-97D4-32BA6D0719A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685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EA88-6DF0-4B21-B8E6-63E8234FA71A}" type="datetimeFigureOut">
              <a:rPr lang="en-US" smtClean="0">
                <a:solidFill>
                  <a:prstClr val="white"/>
                </a:solidFill>
              </a:rPr>
              <a:pPr/>
              <a:t>5/25/2017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809C-3383-4736-97D4-32BA6D0719A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833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EA88-6DF0-4B21-B8E6-63E8234FA71A}" type="datetimeFigureOut">
              <a:rPr lang="en-US" smtClean="0">
                <a:solidFill>
                  <a:prstClr val="white"/>
                </a:solidFill>
              </a:rPr>
              <a:pPr/>
              <a:t>5/25/2017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809C-3383-4736-97D4-32BA6D0719A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364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EA88-6DF0-4B21-B8E6-63E8234FA71A}" type="datetimeFigureOut">
              <a:rPr lang="en-US" smtClean="0">
                <a:solidFill>
                  <a:prstClr val="white"/>
                </a:solidFill>
              </a:rPr>
              <a:pPr/>
              <a:t>5/25/2017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809C-3383-4736-97D4-32BA6D0719A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09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EA88-6DF0-4B21-B8E6-63E8234FA71A}" type="datetimeFigureOut">
              <a:rPr lang="en-US" smtClean="0">
                <a:solidFill>
                  <a:prstClr val="white"/>
                </a:solidFill>
              </a:rPr>
              <a:pPr/>
              <a:t>5/25/2017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809C-3383-4736-97D4-32BA6D0719A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408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EA88-6DF0-4B21-B8E6-63E8234FA71A}" type="datetimeFigureOut">
              <a:rPr lang="en-US" smtClean="0">
                <a:solidFill>
                  <a:prstClr val="white"/>
                </a:solidFill>
              </a:rPr>
              <a:pPr/>
              <a:t>5/25/2017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809C-3383-4736-97D4-32BA6D0719A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838200"/>
            <a:ext cx="1703835" cy="46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5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EA88-6DF0-4B21-B8E6-63E8234FA71A}" type="datetimeFigureOut">
              <a:rPr lang="en-US" smtClean="0">
                <a:solidFill>
                  <a:prstClr val="white"/>
                </a:solidFill>
              </a:rPr>
              <a:pPr/>
              <a:t>5/25/2017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809C-3383-4736-97D4-32BA6D0719A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608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0" y="304800"/>
            <a:ext cx="6858000" cy="1066800"/>
          </a:xfrm>
        </p:spPr>
        <p:txBody>
          <a:bodyPr anchor="b">
            <a:normAutofit/>
          </a:bodyPr>
          <a:lstStyle>
            <a:lvl1pPr algn="ctr">
              <a:lnSpc>
                <a:spcPct val="200000"/>
              </a:lnSpc>
              <a:defRPr sz="4000" b="0"/>
            </a:lvl1pPr>
          </a:lstStyle>
          <a:p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24000"/>
            <a:ext cx="5111750" cy="4602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EA88-6DF0-4B21-B8E6-63E8234FA71A}" type="datetimeFigureOut">
              <a:rPr lang="en-US" smtClean="0">
                <a:solidFill>
                  <a:prstClr val="white"/>
                </a:solidFill>
              </a:rPr>
              <a:pPr/>
              <a:t>5/25/2017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809C-3383-4736-97D4-32BA6D0719A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EA88-6DF0-4B21-B8E6-63E8234FA71A}" type="datetimeFigureOut">
              <a:rPr lang="en-US" smtClean="0">
                <a:solidFill>
                  <a:prstClr val="white"/>
                </a:solidFill>
              </a:rPr>
              <a:pPr/>
              <a:t>5/25/2017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1809C-3383-4736-97D4-32BA6D0719A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91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024"/>
          <a:stretch/>
        </p:blipFill>
        <p:spPr>
          <a:xfrm>
            <a:off x="0" y="5344161"/>
            <a:ext cx="9144000" cy="151383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0D2EA88-6DF0-4B21-B8E6-63E8234FA71A}" type="datetimeFigureOut">
              <a:rPr lang="en-US" smtClean="0">
                <a:solidFill>
                  <a:prstClr val="white"/>
                </a:solidFill>
              </a:rPr>
              <a:pPr/>
              <a:t>5/25/2017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8561809C-3383-4736-97D4-32BA6D0719A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0" y="240319"/>
            <a:ext cx="6934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57200"/>
            <a:ext cx="1752600" cy="926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12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3A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rgbClr val="58595B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rgbClr val="58595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rgbClr val="58595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000" kern="1200">
          <a:solidFill>
            <a:srgbClr val="58595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Calibri" panose="020F0502020204030204" pitchFamily="34" charset="0"/>
        <a:buChar char="-"/>
        <a:defRPr sz="2000" kern="1200">
          <a:solidFill>
            <a:srgbClr val="5859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0" y="-152400"/>
            <a:ext cx="6096000" cy="1066800"/>
          </a:xfrm>
        </p:spPr>
        <p:txBody>
          <a:bodyPr>
            <a:noAutofit/>
          </a:bodyPr>
          <a:lstStyle/>
          <a:p>
            <a:r>
              <a:rPr lang="en-US" sz="3200" b="1" dirty="0"/>
              <a:t>LLMEP project implementation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76200" y="1219200"/>
            <a:ext cx="8647981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 </a:t>
            </a:r>
            <a:endParaRPr lang="en-US" sz="2800" dirty="0"/>
          </a:p>
          <a:p>
            <a:pPr lvl="1"/>
            <a:r>
              <a:rPr lang="en-US" sz="2400" dirty="0"/>
              <a:t>Some significant issues for data acquisition and assessment needs for LLM Estuary Program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Regional water quality assessment – salinity, TSS, nutrients, bacteria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Watershed agricultural and urban BMP modeling and mitigation potential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Sea level rise modeling and visualization to support regional sustainable development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LLM seagrass assessment and protection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/>
              <a:t>Regional wetlands delineation and mitigation</a:t>
            </a:r>
          </a:p>
          <a:p>
            <a:endParaRPr lang="en-US" sz="2400" dirty="0"/>
          </a:p>
          <a:p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81277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1046</TotalTime>
  <Words>60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Wingdings</vt:lpstr>
      <vt:lpstr>1_Office Theme</vt:lpstr>
      <vt:lpstr>LLMEP project implementation</vt:lpstr>
    </vt:vector>
  </TitlesOfParts>
  <Company>The Nature Conservancy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Peck</dc:creator>
  <cp:lastModifiedBy>Kim Jones</cp:lastModifiedBy>
  <cp:revision>69</cp:revision>
  <cp:lastPrinted>2016-07-07T15:28:51Z</cp:lastPrinted>
  <dcterms:created xsi:type="dcterms:W3CDTF">2015-10-13T12:56:35Z</dcterms:created>
  <dcterms:modified xsi:type="dcterms:W3CDTF">2017-05-26T04:14:08Z</dcterms:modified>
</cp:coreProperties>
</file>