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79402" autoAdjust="0"/>
  </p:normalViewPr>
  <p:slideViewPr>
    <p:cSldViewPr snapToGrid="0">
      <p:cViewPr varScale="1">
        <p:scale>
          <a:sx n="78" d="100"/>
          <a:sy n="78" d="100"/>
        </p:scale>
        <p:origin x="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8207-EF8C-4471-BB8F-5150FAFA0783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8BA07-86AB-4391-91E4-80198A23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6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go to your dashboard</a:t>
            </a:r>
            <a:r>
              <a:rPr lang="en-US" baseline="0" dirty="0"/>
              <a:t> then go to the pages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BA07-86AB-4391-91E4-80198A235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BA07-86AB-4391-91E4-80198A235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Enter the name of the page</a:t>
            </a:r>
            <a:r>
              <a:rPr lang="en-US" baseline="0" dirty="0"/>
              <a:t> you want to add to the folder and then publish it.</a:t>
            </a:r>
          </a:p>
          <a:p>
            <a:r>
              <a:rPr lang="en-US" b="1" baseline="0" dirty="0"/>
              <a:t> MAKE SURE TO TYPE THE CITY NAME FIRST, FOLLOW BY A COMMA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BA07-86AB-4391-91E4-80198A235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“Visit</a:t>
            </a:r>
            <a:r>
              <a:rPr lang="en-US" baseline="0" dirty="0"/>
              <a:t> Site”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BA07-86AB-4391-91E4-80198A235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</a:t>
            </a:r>
            <a:r>
              <a:rPr lang="en-US" baseline="0" dirty="0"/>
              <a:t> Resources and choose your city.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BA07-86AB-4391-91E4-80198A235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1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AFCD-D197-414B-A068-1C5EA6FD42D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2D67-8EB7-4ACE-8E75-18637FE0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536" y="2570815"/>
            <a:ext cx="7160925" cy="918148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endParaRPr lang="en-US" sz="7200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7200" b="1" dirty="0">
                <a:solidFill>
                  <a:srgbClr val="FF0000"/>
                </a:solidFill>
                <a:ea typeface="Times New Roman"/>
                <a:cs typeface="Times New Roman"/>
              </a:rPr>
              <a:t>HOW TO ADD A PAGE</a:t>
            </a:r>
            <a:endParaRPr lang="en-US" sz="97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274320" marR="27432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A4C07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70000"/>
              </a:lnSpc>
            </a:pPr>
            <a:endParaRPr lang="en-US" sz="2400" dirty="0">
              <a:solidFill>
                <a:srgbClr val="FA4C0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EED7CE-2DD6-4FC1-929D-CB309A2BF7F6}"/>
              </a:ext>
            </a:extLst>
          </p:cNvPr>
          <p:cNvSpPr txBox="1">
            <a:spLocks/>
          </p:cNvSpPr>
          <p:nvPr/>
        </p:nvSpPr>
        <p:spPr>
          <a:xfrm>
            <a:off x="6293525" y="3268114"/>
            <a:ext cx="4640706" cy="97410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WordPress</a:t>
            </a:r>
          </a:p>
        </p:txBody>
      </p:sp>
    </p:spTree>
    <p:extLst>
      <p:ext uri="{BB962C8B-B14F-4D97-AF65-F5344CB8AC3E}">
        <p14:creationId xmlns:p14="http://schemas.microsoft.com/office/powerpoint/2010/main" val="65869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10" y="146183"/>
            <a:ext cx="10193079" cy="57336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4789444" y="2884128"/>
            <a:ext cx="952139" cy="257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>
            <a:off x="4061820" y="2884128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2" y="141795"/>
            <a:ext cx="10022958" cy="5637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4619319" y="2453108"/>
            <a:ext cx="2791572" cy="507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6624263" y="3207546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66" y="170122"/>
            <a:ext cx="10301767" cy="5794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4709663" y="3179135"/>
            <a:ext cx="2791572" cy="233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8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5838749" y="3739174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6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92" y="255181"/>
            <a:ext cx="9923721" cy="55820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V="1">
            <a:off x="4619320" y="3152141"/>
            <a:ext cx="2791572" cy="250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6895213" y="4093535"/>
            <a:ext cx="584791" cy="37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8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5696980" y="3674435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6920908" y="4732374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8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03" y="95692"/>
            <a:ext cx="9791404" cy="5507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5172739" y="2647507"/>
            <a:ext cx="584791" cy="37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>
            <a:off x="4517950" y="2681177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0F0DF-5071-4BDD-823B-E07DEA38B6C8}"/>
              </a:ext>
            </a:extLst>
          </p:cNvPr>
          <p:cNvSpPr txBox="1"/>
          <p:nvPr/>
        </p:nvSpPr>
        <p:spPr>
          <a:xfrm>
            <a:off x="3891652" y="2664300"/>
            <a:ext cx="5049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583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03" y="233916"/>
            <a:ext cx="9810308" cy="5518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8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>
            <a:off x="4878571" y="1695893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5704366" y="1695892"/>
            <a:ext cx="515681" cy="2073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5704366" y="2000693"/>
            <a:ext cx="1174898" cy="200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6997994" y="2000693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0F0DF-5071-4BDD-823B-E07DEA38B6C8}"/>
              </a:ext>
            </a:extLst>
          </p:cNvPr>
          <p:cNvSpPr txBox="1"/>
          <p:nvPr/>
        </p:nvSpPr>
        <p:spPr>
          <a:xfrm>
            <a:off x="4312316" y="1695892"/>
            <a:ext cx="5049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40F0DF-5071-4BDD-823B-E07DEA38B6C8}"/>
              </a:ext>
            </a:extLst>
          </p:cNvPr>
          <p:cNvSpPr txBox="1"/>
          <p:nvPr/>
        </p:nvSpPr>
        <p:spPr>
          <a:xfrm>
            <a:off x="7628680" y="1983816"/>
            <a:ext cx="50490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6281089" y="2298407"/>
            <a:ext cx="311095" cy="253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92" y="170121"/>
            <a:ext cx="9867015" cy="5550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4747434" y="2794148"/>
            <a:ext cx="3280145" cy="302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5704366" y="4467446"/>
            <a:ext cx="813392" cy="27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8262470" y="2791490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6731294" y="4437321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0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25" y="191385"/>
            <a:ext cx="10074939" cy="5667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4194543" y="4680098"/>
            <a:ext cx="813392" cy="27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5537494" y="4680098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028" y="296382"/>
            <a:ext cx="9831572" cy="5530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4556050" y="544033"/>
            <a:ext cx="1015410" cy="306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5742466" y="545805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5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37" y="116957"/>
            <a:ext cx="10263963" cy="5773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5555510" y="3914554"/>
            <a:ext cx="1217430" cy="466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5955118" y="4716425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05" y="419724"/>
            <a:ext cx="10625187" cy="54067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783405" y="2158584"/>
            <a:ext cx="854440" cy="269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11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943925" y="2695730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3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79" y="170121"/>
            <a:ext cx="9961525" cy="5603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 flipH="1">
            <a:off x="3035594" y="2596117"/>
            <a:ext cx="813392" cy="274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4030624" y="2667000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6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594" b="4335"/>
          <a:stretch/>
        </p:blipFill>
        <p:spPr>
          <a:xfrm>
            <a:off x="639579" y="262163"/>
            <a:ext cx="10912840" cy="55716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1532914" y="2293497"/>
            <a:ext cx="854440" cy="269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5" y="5992967"/>
            <a:ext cx="3127514" cy="660615"/>
          </a:xfrm>
          <a:prstGeom prst="rect">
            <a:avLst/>
          </a:prstGeom>
        </p:spPr>
      </p:pic>
      <p:sp>
        <p:nvSpPr>
          <p:cNvPr id="11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1693434" y="2815857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83" y="395209"/>
            <a:ext cx="10593467" cy="53933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1545235" y="1783837"/>
            <a:ext cx="3101716" cy="419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5" y="5992967"/>
            <a:ext cx="3127514" cy="660615"/>
          </a:xfrm>
          <a:prstGeom prst="rect">
            <a:avLst/>
          </a:prstGeom>
        </p:spPr>
      </p:pic>
      <p:sp>
        <p:nvSpPr>
          <p:cNvPr id="8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2562627" y="2446369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0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726" b="4299"/>
          <a:stretch/>
        </p:blipFill>
        <p:spPr>
          <a:xfrm>
            <a:off x="957148" y="348521"/>
            <a:ext cx="10277701" cy="52015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1830048" y="1678897"/>
            <a:ext cx="3101716" cy="419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10376920" y="3144189"/>
            <a:ext cx="794479" cy="284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5" y="5992967"/>
            <a:ext cx="3127514" cy="660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F0DF-5071-4BDD-823B-E07DEA38B6C8}"/>
              </a:ext>
            </a:extLst>
          </p:cNvPr>
          <p:cNvSpPr txBox="1"/>
          <p:nvPr/>
        </p:nvSpPr>
        <p:spPr>
          <a:xfrm>
            <a:off x="1219287" y="1636956"/>
            <a:ext cx="50490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0F0DF-5071-4BDD-823B-E07DEA38B6C8}"/>
              </a:ext>
            </a:extLst>
          </p:cNvPr>
          <p:cNvSpPr txBox="1"/>
          <p:nvPr/>
        </p:nvSpPr>
        <p:spPr>
          <a:xfrm>
            <a:off x="9709341" y="3059669"/>
            <a:ext cx="50490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0800000">
            <a:off x="5187235" y="1783650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10507459" y="3719461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3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329461"/>
            <a:ext cx="9745687" cy="54819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1525248" y="816172"/>
            <a:ext cx="1332252" cy="238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1924674" y="1292958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3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756" b="6002"/>
          <a:stretch/>
        </p:blipFill>
        <p:spPr>
          <a:xfrm>
            <a:off x="1063255" y="893135"/>
            <a:ext cx="9746512" cy="4837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6926587" y="1284004"/>
            <a:ext cx="952139" cy="257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>
            <a:off x="6241492" y="1260462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29" y="574158"/>
            <a:ext cx="9602382" cy="54013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4364140" y="858702"/>
            <a:ext cx="952139" cy="257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>
            <a:off x="3700311" y="835160"/>
            <a:ext cx="533400" cy="304800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218CA1-2827-4A90-A30B-88D0F4D47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1034" r="1409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05" y="356410"/>
            <a:ext cx="9318060" cy="5241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3098865" y="2570174"/>
            <a:ext cx="1496772" cy="295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D6139-F225-447F-B2E2-CD2EFB4CF1A6}"/>
              </a:ext>
            </a:extLst>
          </p:cNvPr>
          <p:cNvSpPr/>
          <p:nvPr/>
        </p:nvSpPr>
        <p:spPr>
          <a:xfrm>
            <a:off x="6655981" y="3070273"/>
            <a:ext cx="240893" cy="2577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>
            <a:off x="2360428" y="2621306"/>
            <a:ext cx="550041" cy="355809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E53F6-32E4-4350-AF6F-B5EC51A84D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78" y="6011939"/>
            <a:ext cx="3127514" cy="660615"/>
          </a:xfrm>
          <a:prstGeom prst="rect">
            <a:avLst/>
          </a:prstGeom>
        </p:spPr>
      </p:pic>
      <p:sp>
        <p:nvSpPr>
          <p:cNvPr id="10" name="Arrow: Right 6">
            <a:extLst>
              <a:ext uri="{FF2B5EF4-FFF2-40B4-BE49-F238E27FC236}">
                <a16:creationId xmlns:a16="http://schemas.microsoft.com/office/drawing/2014/main" id="{8EE77BDA-A9AC-4E01-9E07-3C862317EDD1}"/>
              </a:ext>
            </a:extLst>
          </p:cNvPr>
          <p:cNvSpPr/>
          <p:nvPr/>
        </p:nvSpPr>
        <p:spPr>
          <a:xfrm rot="16200000">
            <a:off x="6501406" y="3572538"/>
            <a:ext cx="550041" cy="355809"/>
          </a:xfrm>
          <a:prstGeom prst="rightArrow">
            <a:avLst>
              <a:gd name="adj1" fmla="val 24790"/>
              <a:gd name="adj2" fmla="val 46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1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75</Words>
  <Application>Microsoft Office PowerPoint</Application>
  <PresentationFormat>Widescreen</PresentationFormat>
  <Paragraphs>18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srv_veralab</dc:creator>
  <cp:lastModifiedBy>Navarro, Martin Yussef</cp:lastModifiedBy>
  <cp:revision>9</cp:revision>
  <dcterms:created xsi:type="dcterms:W3CDTF">2018-03-12T19:40:20Z</dcterms:created>
  <dcterms:modified xsi:type="dcterms:W3CDTF">2018-03-14T14:50:16Z</dcterms:modified>
</cp:coreProperties>
</file>