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70" r:id="rId2"/>
    <p:sldId id="290" r:id="rId3"/>
    <p:sldId id="288" r:id="rId4"/>
    <p:sldId id="307" r:id="rId5"/>
    <p:sldId id="299" r:id="rId6"/>
    <p:sldId id="328" r:id="rId7"/>
    <p:sldId id="329" r:id="rId8"/>
    <p:sldId id="330" r:id="rId9"/>
    <p:sldId id="331" r:id="rId10"/>
    <p:sldId id="332" r:id="rId11"/>
    <p:sldId id="301" r:id="rId12"/>
    <p:sldId id="303" r:id="rId13"/>
    <p:sldId id="304" r:id="rId14"/>
    <p:sldId id="305" r:id="rId15"/>
    <p:sldId id="297" r:id="rId16"/>
    <p:sldId id="300" r:id="rId17"/>
    <p:sldId id="306" r:id="rId18"/>
    <p:sldId id="298" r:id="rId19"/>
    <p:sldId id="308" r:id="rId20"/>
    <p:sldId id="309" r:id="rId21"/>
    <p:sldId id="310" r:id="rId22"/>
    <p:sldId id="311" r:id="rId23"/>
    <p:sldId id="317" r:id="rId24"/>
    <p:sldId id="312" r:id="rId25"/>
    <p:sldId id="313" r:id="rId26"/>
    <p:sldId id="314" r:id="rId27"/>
    <p:sldId id="318" r:id="rId28"/>
    <p:sldId id="319" r:id="rId29"/>
    <p:sldId id="320" r:id="rId30"/>
    <p:sldId id="321" r:id="rId31"/>
    <p:sldId id="325" r:id="rId32"/>
    <p:sldId id="322" r:id="rId33"/>
    <p:sldId id="315" r:id="rId34"/>
    <p:sldId id="327" r:id="rId35"/>
    <p:sldId id="326" r:id="rId36"/>
    <p:sldId id="296" r:id="rId37"/>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rew Ernest" initials="AE" lastIdx="3" clrIdx="0">
    <p:extLst>
      <p:ext uri="{19B8F6BF-5375-455C-9EA6-DF929625EA0E}">
        <p15:presenceInfo xmlns:p15="http://schemas.microsoft.com/office/powerpoint/2012/main" userId="S0037FFE979B2D50@LIVE.COM" providerId="AD"/>
      </p:ext>
    </p:extLst>
  </p:cmAuthor>
  <p:cmAuthor id="2" name="Jorge Vidal" initials="JV" lastIdx="2" clrIdx="1">
    <p:extLst>
      <p:ext uri="{19B8F6BF-5375-455C-9EA6-DF929625EA0E}">
        <p15:presenceInfo xmlns:p15="http://schemas.microsoft.com/office/powerpoint/2012/main" userId="S0033FFF9020CA13@LIVE.COM"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4C0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362" autoAdjust="0"/>
    <p:restoredTop sz="94674"/>
  </p:normalViewPr>
  <p:slideViewPr>
    <p:cSldViewPr>
      <p:cViewPr>
        <p:scale>
          <a:sx n="95" d="100"/>
          <a:sy n="95" d="100"/>
        </p:scale>
        <p:origin x="616" y="76"/>
      </p:cViewPr>
      <p:guideLst>
        <p:guide orient="horz" pos="2160"/>
        <p:guide pos="2880"/>
      </p:guideLst>
    </p:cSldViewPr>
  </p:slideViewPr>
  <p:notesTextViewPr>
    <p:cViewPr>
      <p:scale>
        <a:sx n="1" d="1"/>
        <a:sy n="1" d="1"/>
      </p:scale>
      <p:origin x="0" y="0"/>
    </p:cViewPr>
  </p:notesTextViewPr>
  <p:sorterViewPr>
    <p:cViewPr>
      <p:scale>
        <a:sx n="100" d="100"/>
        <a:sy n="100" d="100"/>
      </p:scale>
      <p:origin x="0" y="-46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F47D3DDA-31EA-49A1-B9EB-93886C13F226}" type="datetimeFigureOut">
              <a:rPr lang="en-US" smtClean="0"/>
              <a:t>3/13/2018</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F791A819-6950-4F52-9D35-FEA0E53AE270}" type="slidenum">
              <a:rPr lang="en-US" smtClean="0"/>
              <a:t>‹#›</a:t>
            </a:fld>
            <a:endParaRPr lang="en-US"/>
          </a:p>
        </p:txBody>
      </p:sp>
    </p:spTree>
    <p:extLst>
      <p:ext uri="{BB962C8B-B14F-4D97-AF65-F5344CB8AC3E}">
        <p14:creationId xmlns:p14="http://schemas.microsoft.com/office/powerpoint/2010/main" val="24919262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203130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Go to the upper left corner to the “Lower RGV </a:t>
            </a:r>
            <a:r>
              <a:rPr lang="en-US" dirty="0" err="1"/>
              <a:t>Stormwater</a:t>
            </a:r>
            <a:r>
              <a:rPr lang="en-US" dirty="0"/>
              <a:t> Management”  icon  and go to the “Visit Site” icon </a:t>
            </a:r>
          </a:p>
        </p:txBody>
      </p:sp>
      <p:sp>
        <p:nvSpPr>
          <p:cNvPr id="4" name="Slide Number Placeholder 3"/>
          <p:cNvSpPr>
            <a:spLocks noGrp="1"/>
          </p:cNvSpPr>
          <p:nvPr>
            <p:ph type="sldNum" sz="quarter" idx="10"/>
          </p:nvPr>
        </p:nvSpPr>
        <p:spPr/>
        <p:txBody>
          <a:bodyPr/>
          <a:lstStyle/>
          <a:p>
            <a:fld id="{F791A819-6950-4F52-9D35-FEA0E53AE270}" type="slidenum">
              <a:rPr lang="en-US" smtClean="0"/>
              <a:t>11</a:t>
            </a:fld>
            <a:endParaRPr lang="en-US"/>
          </a:p>
        </p:txBody>
      </p:sp>
    </p:spTree>
    <p:extLst>
      <p:ext uri="{BB962C8B-B14F-4D97-AF65-F5344CB8AC3E}">
        <p14:creationId xmlns:p14="http://schemas.microsoft.com/office/powerpoint/2010/main" val="111162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page should appear </a:t>
            </a:r>
          </a:p>
        </p:txBody>
      </p:sp>
      <p:sp>
        <p:nvSpPr>
          <p:cNvPr id="4" name="Slide Number Placeholder 3"/>
          <p:cNvSpPr>
            <a:spLocks noGrp="1"/>
          </p:cNvSpPr>
          <p:nvPr>
            <p:ph type="sldNum" sz="quarter" idx="10"/>
          </p:nvPr>
        </p:nvSpPr>
        <p:spPr/>
        <p:txBody>
          <a:bodyPr/>
          <a:lstStyle/>
          <a:p>
            <a:fld id="{F791A819-6950-4F52-9D35-FEA0E53AE270}" type="slidenum">
              <a:rPr lang="en-US" smtClean="0"/>
              <a:t>12</a:t>
            </a:fld>
            <a:endParaRPr lang="en-US"/>
          </a:p>
        </p:txBody>
      </p:sp>
    </p:spTree>
    <p:extLst>
      <p:ext uri="{BB962C8B-B14F-4D97-AF65-F5344CB8AC3E}">
        <p14:creationId xmlns:p14="http://schemas.microsoft.com/office/powerpoint/2010/main" val="7340214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go to the resources tab, under MCM files select your city</a:t>
            </a:r>
          </a:p>
        </p:txBody>
      </p:sp>
      <p:sp>
        <p:nvSpPr>
          <p:cNvPr id="4" name="Slide Number Placeholder 3"/>
          <p:cNvSpPr>
            <a:spLocks noGrp="1"/>
          </p:cNvSpPr>
          <p:nvPr>
            <p:ph type="sldNum" sz="quarter" idx="10"/>
          </p:nvPr>
        </p:nvSpPr>
        <p:spPr/>
        <p:txBody>
          <a:bodyPr/>
          <a:lstStyle/>
          <a:p>
            <a:fld id="{F791A819-6950-4F52-9D35-FEA0E53AE270}" type="slidenum">
              <a:rPr lang="en-US" smtClean="0"/>
              <a:t>13</a:t>
            </a:fld>
            <a:endParaRPr lang="en-US"/>
          </a:p>
        </p:txBody>
      </p:sp>
    </p:spTree>
    <p:extLst>
      <p:ext uri="{BB962C8B-B14F-4D97-AF65-F5344CB8AC3E}">
        <p14:creationId xmlns:p14="http://schemas.microsoft.com/office/powerpoint/2010/main" val="17125058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example: City of Donna should enter their password. Every city will be provided with their own password</a:t>
            </a:r>
          </a:p>
        </p:txBody>
      </p:sp>
      <p:sp>
        <p:nvSpPr>
          <p:cNvPr id="4" name="Slide Number Placeholder 3"/>
          <p:cNvSpPr>
            <a:spLocks noGrp="1"/>
          </p:cNvSpPr>
          <p:nvPr>
            <p:ph type="sldNum" sz="quarter" idx="10"/>
          </p:nvPr>
        </p:nvSpPr>
        <p:spPr/>
        <p:txBody>
          <a:bodyPr/>
          <a:lstStyle/>
          <a:p>
            <a:fld id="{F791A819-6950-4F52-9D35-FEA0E53AE270}" type="slidenum">
              <a:rPr lang="en-US" smtClean="0"/>
              <a:t>14</a:t>
            </a:fld>
            <a:endParaRPr lang="en-US"/>
          </a:p>
        </p:txBody>
      </p:sp>
    </p:spTree>
    <p:extLst>
      <p:ext uri="{BB962C8B-B14F-4D97-AF65-F5344CB8AC3E}">
        <p14:creationId xmlns:p14="http://schemas.microsoft.com/office/powerpoint/2010/main" val="34292978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entering your password, you will be able to edit the page, go to “Edit with Visual Composer”  </a:t>
            </a:r>
          </a:p>
        </p:txBody>
      </p:sp>
      <p:sp>
        <p:nvSpPr>
          <p:cNvPr id="4" name="Slide Number Placeholder 3"/>
          <p:cNvSpPr>
            <a:spLocks noGrp="1"/>
          </p:cNvSpPr>
          <p:nvPr>
            <p:ph type="sldNum" sz="quarter" idx="10"/>
          </p:nvPr>
        </p:nvSpPr>
        <p:spPr/>
        <p:txBody>
          <a:bodyPr/>
          <a:lstStyle/>
          <a:p>
            <a:fld id="{F791A819-6950-4F52-9D35-FEA0E53AE270}" type="slidenum">
              <a:rPr lang="en-US" smtClean="0"/>
              <a:t>15</a:t>
            </a:fld>
            <a:endParaRPr lang="en-US"/>
          </a:p>
        </p:txBody>
      </p:sp>
    </p:spTree>
    <p:extLst>
      <p:ext uri="{BB962C8B-B14F-4D97-AF65-F5344CB8AC3E}">
        <p14:creationId xmlns:p14="http://schemas.microsoft.com/office/powerpoint/2010/main" val="10933141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page should appear once you start editing</a:t>
            </a:r>
          </a:p>
        </p:txBody>
      </p:sp>
      <p:sp>
        <p:nvSpPr>
          <p:cNvPr id="4" name="Slide Number Placeholder 3"/>
          <p:cNvSpPr>
            <a:spLocks noGrp="1"/>
          </p:cNvSpPr>
          <p:nvPr>
            <p:ph type="sldNum" sz="quarter" idx="10"/>
          </p:nvPr>
        </p:nvSpPr>
        <p:spPr/>
        <p:txBody>
          <a:bodyPr/>
          <a:lstStyle/>
          <a:p>
            <a:fld id="{F791A819-6950-4F52-9D35-FEA0E53AE270}" type="slidenum">
              <a:rPr lang="en-US" smtClean="0"/>
              <a:t>16</a:t>
            </a:fld>
            <a:endParaRPr lang="en-US"/>
          </a:p>
        </p:txBody>
      </p:sp>
    </p:spTree>
    <p:extLst>
      <p:ext uri="{BB962C8B-B14F-4D97-AF65-F5344CB8AC3E}">
        <p14:creationId xmlns:p14="http://schemas.microsoft.com/office/powerpoint/2010/main" val="7525712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to right box and select the arrow and the box will expand. Then select the plus icon so you can add a tab.</a:t>
            </a:r>
          </a:p>
        </p:txBody>
      </p:sp>
      <p:sp>
        <p:nvSpPr>
          <p:cNvPr id="4" name="Slide Number Placeholder 3"/>
          <p:cNvSpPr>
            <a:spLocks noGrp="1"/>
          </p:cNvSpPr>
          <p:nvPr>
            <p:ph type="sldNum" sz="quarter" idx="10"/>
          </p:nvPr>
        </p:nvSpPr>
        <p:spPr/>
        <p:txBody>
          <a:bodyPr/>
          <a:lstStyle/>
          <a:p>
            <a:fld id="{F791A819-6950-4F52-9D35-FEA0E53AE270}" type="slidenum">
              <a:rPr lang="en-US" smtClean="0"/>
              <a:t>17</a:t>
            </a:fld>
            <a:endParaRPr lang="en-US"/>
          </a:p>
        </p:txBody>
      </p:sp>
    </p:spTree>
    <p:extLst>
      <p:ext uri="{BB962C8B-B14F-4D97-AF65-F5344CB8AC3E}">
        <p14:creationId xmlns:p14="http://schemas.microsoft.com/office/powerpoint/2010/main" val="18051287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add a section it will appear below your other tabs and the tour box will  have the option to edit the section. Select the pencil icon to edit the name of the section.</a:t>
            </a:r>
          </a:p>
        </p:txBody>
      </p:sp>
      <p:sp>
        <p:nvSpPr>
          <p:cNvPr id="4" name="Slide Number Placeholder 3"/>
          <p:cNvSpPr>
            <a:spLocks noGrp="1"/>
          </p:cNvSpPr>
          <p:nvPr>
            <p:ph type="sldNum" sz="quarter" idx="10"/>
          </p:nvPr>
        </p:nvSpPr>
        <p:spPr/>
        <p:txBody>
          <a:bodyPr/>
          <a:lstStyle/>
          <a:p>
            <a:fld id="{F791A819-6950-4F52-9D35-FEA0E53AE270}" type="slidenum">
              <a:rPr lang="en-US" smtClean="0"/>
              <a:t>18</a:t>
            </a:fld>
            <a:endParaRPr lang="en-US"/>
          </a:p>
        </p:txBody>
      </p:sp>
    </p:spTree>
    <p:extLst>
      <p:ext uri="{BB962C8B-B14F-4D97-AF65-F5344CB8AC3E}">
        <p14:creationId xmlns:p14="http://schemas.microsoft.com/office/powerpoint/2010/main" val="25976459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window will show the title of the section and you can change it as well. Don’t forget to save changes.</a:t>
            </a:r>
          </a:p>
        </p:txBody>
      </p:sp>
      <p:sp>
        <p:nvSpPr>
          <p:cNvPr id="4" name="Slide Number Placeholder 3"/>
          <p:cNvSpPr>
            <a:spLocks noGrp="1"/>
          </p:cNvSpPr>
          <p:nvPr>
            <p:ph type="sldNum" sz="quarter" idx="10"/>
          </p:nvPr>
        </p:nvSpPr>
        <p:spPr/>
        <p:txBody>
          <a:bodyPr/>
          <a:lstStyle/>
          <a:p>
            <a:fld id="{F791A819-6950-4F52-9D35-FEA0E53AE270}" type="slidenum">
              <a:rPr lang="en-US" smtClean="0"/>
              <a:t>19</a:t>
            </a:fld>
            <a:endParaRPr lang="en-US"/>
          </a:p>
        </p:txBody>
      </p:sp>
    </p:spTree>
    <p:extLst>
      <p:ext uri="{BB962C8B-B14F-4D97-AF65-F5344CB8AC3E}">
        <p14:creationId xmlns:p14="http://schemas.microsoft.com/office/powerpoint/2010/main" val="983467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saving the title,  select the plus icon so you can add a file either a picture or a pdf.</a:t>
            </a:r>
          </a:p>
        </p:txBody>
      </p:sp>
      <p:sp>
        <p:nvSpPr>
          <p:cNvPr id="4" name="Slide Number Placeholder 3"/>
          <p:cNvSpPr>
            <a:spLocks noGrp="1"/>
          </p:cNvSpPr>
          <p:nvPr>
            <p:ph type="sldNum" sz="quarter" idx="10"/>
          </p:nvPr>
        </p:nvSpPr>
        <p:spPr/>
        <p:txBody>
          <a:bodyPr/>
          <a:lstStyle/>
          <a:p>
            <a:fld id="{F791A819-6950-4F52-9D35-FEA0E53AE270}" type="slidenum">
              <a:rPr lang="en-US" smtClean="0"/>
              <a:t>20</a:t>
            </a:fld>
            <a:endParaRPr lang="en-US"/>
          </a:p>
        </p:txBody>
      </p:sp>
    </p:spTree>
    <p:extLst>
      <p:ext uri="{BB962C8B-B14F-4D97-AF65-F5344CB8AC3E}">
        <p14:creationId xmlns:p14="http://schemas.microsoft.com/office/powerpoint/2010/main" val="38949299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770865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window will show. Now you can add a “Text Block” which will allow to upload a picture or a pdf. </a:t>
            </a:r>
          </a:p>
        </p:txBody>
      </p:sp>
      <p:sp>
        <p:nvSpPr>
          <p:cNvPr id="4" name="Slide Number Placeholder 3"/>
          <p:cNvSpPr>
            <a:spLocks noGrp="1"/>
          </p:cNvSpPr>
          <p:nvPr>
            <p:ph type="sldNum" sz="quarter" idx="10"/>
          </p:nvPr>
        </p:nvSpPr>
        <p:spPr/>
        <p:txBody>
          <a:bodyPr/>
          <a:lstStyle/>
          <a:p>
            <a:fld id="{F791A819-6950-4F52-9D35-FEA0E53AE270}" type="slidenum">
              <a:rPr lang="en-US" smtClean="0"/>
              <a:t>21</a:t>
            </a:fld>
            <a:endParaRPr lang="en-US"/>
          </a:p>
        </p:txBody>
      </p:sp>
    </p:spTree>
    <p:extLst>
      <p:ext uri="{BB962C8B-B14F-4D97-AF65-F5344CB8AC3E}">
        <p14:creationId xmlns:p14="http://schemas.microsoft.com/office/powerpoint/2010/main" val="14002349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window will open once you select “Text Block”. For inserting a picture, delete all the text that appears in the box and write the title of the picture you want to upload. </a:t>
            </a:r>
          </a:p>
        </p:txBody>
      </p:sp>
      <p:sp>
        <p:nvSpPr>
          <p:cNvPr id="4" name="Slide Number Placeholder 3"/>
          <p:cNvSpPr>
            <a:spLocks noGrp="1"/>
          </p:cNvSpPr>
          <p:nvPr>
            <p:ph type="sldNum" sz="quarter" idx="10"/>
          </p:nvPr>
        </p:nvSpPr>
        <p:spPr/>
        <p:txBody>
          <a:bodyPr/>
          <a:lstStyle/>
          <a:p>
            <a:fld id="{F791A819-6950-4F52-9D35-FEA0E53AE270}" type="slidenum">
              <a:rPr lang="en-US" smtClean="0"/>
              <a:t>22</a:t>
            </a:fld>
            <a:endParaRPr lang="en-US"/>
          </a:p>
        </p:txBody>
      </p:sp>
    </p:spTree>
    <p:extLst>
      <p:ext uri="{BB962C8B-B14F-4D97-AF65-F5344CB8AC3E}">
        <p14:creationId xmlns:p14="http://schemas.microsoft.com/office/powerpoint/2010/main" val="105101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Select “Add Media” icon to insert the desire picture.</a:t>
            </a:r>
          </a:p>
        </p:txBody>
      </p:sp>
      <p:sp>
        <p:nvSpPr>
          <p:cNvPr id="4" name="Slide Number Placeholder 3"/>
          <p:cNvSpPr>
            <a:spLocks noGrp="1"/>
          </p:cNvSpPr>
          <p:nvPr>
            <p:ph type="sldNum" sz="quarter" idx="10"/>
          </p:nvPr>
        </p:nvSpPr>
        <p:spPr/>
        <p:txBody>
          <a:bodyPr/>
          <a:lstStyle/>
          <a:p>
            <a:fld id="{F791A819-6950-4F52-9D35-FEA0E53AE270}" type="slidenum">
              <a:rPr lang="en-US" smtClean="0"/>
              <a:t>23</a:t>
            </a:fld>
            <a:endParaRPr lang="en-US"/>
          </a:p>
        </p:txBody>
      </p:sp>
    </p:spTree>
    <p:extLst>
      <p:ext uri="{BB962C8B-B14F-4D97-AF65-F5344CB8AC3E}">
        <p14:creationId xmlns:p14="http://schemas.microsoft.com/office/powerpoint/2010/main" val="14077340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go to “Media Library” which will show all the files uploaded to the page. If you wish to upload a picture that is saved in your desktop go to the “Upload Files” link. </a:t>
            </a:r>
          </a:p>
        </p:txBody>
      </p:sp>
      <p:sp>
        <p:nvSpPr>
          <p:cNvPr id="4" name="Slide Number Placeholder 3"/>
          <p:cNvSpPr>
            <a:spLocks noGrp="1"/>
          </p:cNvSpPr>
          <p:nvPr>
            <p:ph type="sldNum" sz="quarter" idx="10"/>
          </p:nvPr>
        </p:nvSpPr>
        <p:spPr/>
        <p:txBody>
          <a:bodyPr/>
          <a:lstStyle/>
          <a:p>
            <a:fld id="{F791A819-6950-4F52-9D35-FEA0E53AE270}" type="slidenum">
              <a:rPr lang="en-US" smtClean="0"/>
              <a:t>24</a:t>
            </a:fld>
            <a:endParaRPr lang="en-US"/>
          </a:p>
        </p:txBody>
      </p:sp>
    </p:spTree>
    <p:extLst>
      <p:ext uri="{BB962C8B-B14F-4D97-AF65-F5344CB8AC3E}">
        <p14:creationId xmlns:p14="http://schemas.microsoft.com/office/powerpoint/2010/main" val="19620437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Select the picture you want to upload.</a:t>
            </a:r>
          </a:p>
        </p:txBody>
      </p:sp>
      <p:sp>
        <p:nvSpPr>
          <p:cNvPr id="4" name="Slide Number Placeholder 3"/>
          <p:cNvSpPr>
            <a:spLocks noGrp="1"/>
          </p:cNvSpPr>
          <p:nvPr>
            <p:ph type="sldNum" sz="quarter" idx="10"/>
          </p:nvPr>
        </p:nvSpPr>
        <p:spPr/>
        <p:txBody>
          <a:bodyPr/>
          <a:lstStyle/>
          <a:p>
            <a:fld id="{F791A819-6950-4F52-9D35-FEA0E53AE270}" type="slidenum">
              <a:rPr lang="en-US" smtClean="0"/>
              <a:t>25</a:t>
            </a:fld>
            <a:endParaRPr lang="en-US"/>
          </a:p>
        </p:txBody>
      </p:sp>
    </p:spTree>
    <p:extLst>
      <p:ext uri="{BB962C8B-B14F-4D97-AF65-F5344CB8AC3E}">
        <p14:creationId xmlns:p14="http://schemas.microsoft.com/office/powerpoint/2010/main" val="36552653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copy the URL which appear on the right side of the page (you can do “ctrl c” to copy). Once you copy close the window.</a:t>
            </a:r>
          </a:p>
        </p:txBody>
      </p:sp>
      <p:sp>
        <p:nvSpPr>
          <p:cNvPr id="4" name="Slide Number Placeholder 3"/>
          <p:cNvSpPr>
            <a:spLocks noGrp="1"/>
          </p:cNvSpPr>
          <p:nvPr>
            <p:ph type="sldNum" sz="quarter" idx="10"/>
          </p:nvPr>
        </p:nvSpPr>
        <p:spPr/>
        <p:txBody>
          <a:bodyPr/>
          <a:lstStyle/>
          <a:p>
            <a:fld id="{F791A819-6950-4F52-9D35-FEA0E53AE270}" type="slidenum">
              <a:rPr lang="en-US" smtClean="0"/>
              <a:t>26</a:t>
            </a:fld>
            <a:endParaRPr lang="en-US"/>
          </a:p>
        </p:txBody>
      </p:sp>
    </p:spTree>
    <p:extLst>
      <p:ext uri="{BB962C8B-B14F-4D97-AF65-F5344CB8AC3E}">
        <p14:creationId xmlns:p14="http://schemas.microsoft.com/office/powerpoint/2010/main" val="21016090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box will show once you close the media window. Select the title and then select the hyperlink icon.</a:t>
            </a:r>
          </a:p>
        </p:txBody>
      </p:sp>
      <p:sp>
        <p:nvSpPr>
          <p:cNvPr id="4" name="Slide Number Placeholder 3"/>
          <p:cNvSpPr>
            <a:spLocks noGrp="1"/>
          </p:cNvSpPr>
          <p:nvPr>
            <p:ph type="sldNum" sz="quarter" idx="10"/>
          </p:nvPr>
        </p:nvSpPr>
        <p:spPr/>
        <p:txBody>
          <a:bodyPr/>
          <a:lstStyle/>
          <a:p>
            <a:fld id="{F791A819-6950-4F52-9D35-FEA0E53AE270}" type="slidenum">
              <a:rPr lang="en-US" smtClean="0"/>
              <a:t>27</a:t>
            </a:fld>
            <a:endParaRPr lang="en-US"/>
          </a:p>
        </p:txBody>
      </p:sp>
    </p:spTree>
    <p:extLst>
      <p:ext uri="{BB962C8B-B14F-4D97-AF65-F5344CB8AC3E}">
        <p14:creationId xmlns:p14="http://schemas.microsoft.com/office/powerpoint/2010/main" val="37682350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box below the title will appear then paste the URL you just copied (you can use “ctrl v” command)</a:t>
            </a:r>
          </a:p>
        </p:txBody>
      </p:sp>
      <p:sp>
        <p:nvSpPr>
          <p:cNvPr id="4" name="Slide Number Placeholder 3"/>
          <p:cNvSpPr>
            <a:spLocks noGrp="1"/>
          </p:cNvSpPr>
          <p:nvPr>
            <p:ph type="sldNum" sz="quarter" idx="10"/>
          </p:nvPr>
        </p:nvSpPr>
        <p:spPr/>
        <p:txBody>
          <a:bodyPr/>
          <a:lstStyle/>
          <a:p>
            <a:fld id="{F791A819-6950-4F52-9D35-FEA0E53AE270}" type="slidenum">
              <a:rPr lang="en-US" smtClean="0"/>
              <a:t>28</a:t>
            </a:fld>
            <a:endParaRPr lang="en-US"/>
          </a:p>
        </p:txBody>
      </p:sp>
    </p:spTree>
    <p:extLst>
      <p:ext uri="{BB962C8B-B14F-4D97-AF65-F5344CB8AC3E}">
        <p14:creationId xmlns:p14="http://schemas.microsoft.com/office/powerpoint/2010/main" val="42743582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Sample 2 will appear like this.</a:t>
            </a:r>
          </a:p>
        </p:txBody>
      </p:sp>
      <p:sp>
        <p:nvSpPr>
          <p:cNvPr id="4" name="Slide Number Placeholder 3"/>
          <p:cNvSpPr>
            <a:spLocks noGrp="1"/>
          </p:cNvSpPr>
          <p:nvPr>
            <p:ph type="sldNum" sz="quarter" idx="10"/>
          </p:nvPr>
        </p:nvSpPr>
        <p:spPr/>
        <p:txBody>
          <a:bodyPr/>
          <a:lstStyle/>
          <a:p>
            <a:fld id="{F791A819-6950-4F52-9D35-FEA0E53AE270}" type="slidenum">
              <a:rPr lang="en-US" smtClean="0"/>
              <a:t>29</a:t>
            </a:fld>
            <a:endParaRPr lang="en-US"/>
          </a:p>
        </p:txBody>
      </p:sp>
    </p:spTree>
    <p:extLst>
      <p:ext uri="{BB962C8B-B14F-4D97-AF65-F5344CB8AC3E}">
        <p14:creationId xmlns:p14="http://schemas.microsoft.com/office/powerpoint/2010/main" val="42405758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clicking to the link the picture will appear.</a:t>
            </a:r>
          </a:p>
        </p:txBody>
      </p:sp>
      <p:sp>
        <p:nvSpPr>
          <p:cNvPr id="4" name="Slide Number Placeholder 3"/>
          <p:cNvSpPr>
            <a:spLocks noGrp="1"/>
          </p:cNvSpPr>
          <p:nvPr>
            <p:ph type="sldNum" sz="quarter" idx="10"/>
          </p:nvPr>
        </p:nvSpPr>
        <p:spPr/>
        <p:txBody>
          <a:bodyPr/>
          <a:lstStyle/>
          <a:p>
            <a:fld id="{F791A819-6950-4F52-9D35-FEA0E53AE270}" type="slidenum">
              <a:rPr lang="en-US" smtClean="0"/>
              <a:t>30</a:t>
            </a:fld>
            <a:endParaRPr lang="en-US"/>
          </a:p>
        </p:txBody>
      </p:sp>
    </p:spTree>
    <p:extLst>
      <p:ext uri="{BB962C8B-B14F-4D97-AF65-F5344CB8AC3E}">
        <p14:creationId xmlns:p14="http://schemas.microsoft.com/office/powerpoint/2010/main" val="11123732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962880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continue adding files, this green box will appear. Select the pencil icon. </a:t>
            </a:r>
          </a:p>
          <a:p>
            <a:endParaRPr lang="en-US" dirty="0"/>
          </a:p>
        </p:txBody>
      </p:sp>
      <p:sp>
        <p:nvSpPr>
          <p:cNvPr id="4" name="Slide Number Placeholder 3"/>
          <p:cNvSpPr>
            <a:spLocks noGrp="1"/>
          </p:cNvSpPr>
          <p:nvPr>
            <p:ph type="sldNum" sz="quarter" idx="10"/>
          </p:nvPr>
        </p:nvSpPr>
        <p:spPr/>
        <p:txBody>
          <a:bodyPr/>
          <a:lstStyle/>
          <a:p>
            <a:fld id="{F791A819-6950-4F52-9D35-FEA0E53AE270}" type="slidenum">
              <a:rPr lang="en-US" smtClean="0"/>
              <a:t>31</a:t>
            </a:fld>
            <a:endParaRPr lang="en-US"/>
          </a:p>
        </p:txBody>
      </p:sp>
    </p:spTree>
    <p:extLst>
      <p:ext uri="{BB962C8B-B14F-4D97-AF65-F5344CB8AC3E}">
        <p14:creationId xmlns:p14="http://schemas.microsoft.com/office/powerpoint/2010/main" val="42466183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insert a PDF you must enter the title of the picture that is already added to continue adding files. Then select “Add Media”.</a:t>
            </a:r>
          </a:p>
        </p:txBody>
      </p:sp>
      <p:sp>
        <p:nvSpPr>
          <p:cNvPr id="4" name="Slide Number Placeholder 3"/>
          <p:cNvSpPr>
            <a:spLocks noGrp="1"/>
          </p:cNvSpPr>
          <p:nvPr>
            <p:ph type="sldNum" sz="quarter" idx="10"/>
          </p:nvPr>
        </p:nvSpPr>
        <p:spPr/>
        <p:txBody>
          <a:bodyPr/>
          <a:lstStyle/>
          <a:p>
            <a:fld id="{F791A819-6950-4F52-9D35-FEA0E53AE270}" type="slidenum">
              <a:rPr lang="en-US" smtClean="0"/>
              <a:t>32</a:t>
            </a:fld>
            <a:endParaRPr lang="en-US"/>
          </a:p>
        </p:txBody>
      </p:sp>
    </p:spTree>
    <p:extLst>
      <p:ext uri="{BB962C8B-B14F-4D97-AF65-F5344CB8AC3E}">
        <p14:creationId xmlns:p14="http://schemas.microsoft.com/office/powerpoint/2010/main" val="13854685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window will show once you select “Add Media”. Select the desire PDF file and change the name of the file as you wish since the link will appear as the name of the file. Then click  “Insert into page” icon to add it.</a:t>
            </a:r>
          </a:p>
        </p:txBody>
      </p:sp>
      <p:sp>
        <p:nvSpPr>
          <p:cNvPr id="4" name="Slide Number Placeholder 3"/>
          <p:cNvSpPr>
            <a:spLocks noGrp="1"/>
          </p:cNvSpPr>
          <p:nvPr>
            <p:ph type="sldNum" sz="quarter" idx="10"/>
          </p:nvPr>
        </p:nvSpPr>
        <p:spPr/>
        <p:txBody>
          <a:bodyPr/>
          <a:lstStyle/>
          <a:p>
            <a:fld id="{F791A819-6950-4F52-9D35-FEA0E53AE270}" type="slidenum">
              <a:rPr lang="en-US" smtClean="0"/>
              <a:t>33</a:t>
            </a:fld>
            <a:endParaRPr lang="en-US"/>
          </a:p>
        </p:txBody>
      </p:sp>
    </p:spTree>
    <p:extLst>
      <p:ext uri="{BB962C8B-B14F-4D97-AF65-F5344CB8AC3E}">
        <p14:creationId xmlns:p14="http://schemas.microsoft.com/office/powerpoint/2010/main" val="15057324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link of the PDF will appear.  Save changes.</a:t>
            </a:r>
          </a:p>
        </p:txBody>
      </p:sp>
      <p:sp>
        <p:nvSpPr>
          <p:cNvPr id="4" name="Slide Number Placeholder 3"/>
          <p:cNvSpPr>
            <a:spLocks noGrp="1"/>
          </p:cNvSpPr>
          <p:nvPr>
            <p:ph type="sldNum" sz="quarter" idx="10"/>
          </p:nvPr>
        </p:nvSpPr>
        <p:spPr/>
        <p:txBody>
          <a:bodyPr/>
          <a:lstStyle/>
          <a:p>
            <a:fld id="{F791A819-6950-4F52-9D35-FEA0E53AE270}" type="slidenum">
              <a:rPr lang="en-US" smtClean="0"/>
              <a:t>34</a:t>
            </a:fld>
            <a:endParaRPr lang="en-US"/>
          </a:p>
        </p:txBody>
      </p:sp>
    </p:spTree>
    <p:extLst>
      <p:ext uri="{BB962C8B-B14F-4D97-AF65-F5344CB8AC3E}">
        <p14:creationId xmlns:p14="http://schemas.microsoft.com/office/powerpoint/2010/main" val="11446170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will look like once you save changes. Don’t forget to click  the “Update” icon </a:t>
            </a:r>
            <a:r>
              <a:rPr lang="en-US"/>
              <a:t>to publish.</a:t>
            </a:r>
            <a:endParaRPr lang="en-US" dirty="0"/>
          </a:p>
        </p:txBody>
      </p:sp>
      <p:sp>
        <p:nvSpPr>
          <p:cNvPr id="4" name="Slide Number Placeholder 3"/>
          <p:cNvSpPr>
            <a:spLocks noGrp="1"/>
          </p:cNvSpPr>
          <p:nvPr>
            <p:ph type="sldNum" sz="quarter" idx="10"/>
          </p:nvPr>
        </p:nvSpPr>
        <p:spPr/>
        <p:txBody>
          <a:bodyPr/>
          <a:lstStyle/>
          <a:p>
            <a:fld id="{F791A819-6950-4F52-9D35-FEA0E53AE270}" type="slidenum">
              <a:rPr lang="en-US" smtClean="0"/>
              <a:t>35</a:t>
            </a:fld>
            <a:endParaRPr lang="en-US"/>
          </a:p>
        </p:txBody>
      </p:sp>
    </p:spTree>
    <p:extLst>
      <p:ext uri="{BB962C8B-B14F-4D97-AF65-F5344CB8AC3E}">
        <p14:creationId xmlns:p14="http://schemas.microsoft.com/office/powerpoint/2010/main" val="42765673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655004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enter the website page, this page will appear. Enter you credentials which will be for your username(work email) and for the password will be vaqueros2018</a:t>
            </a:r>
          </a:p>
        </p:txBody>
      </p:sp>
      <p:sp>
        <p:nvSpPr>
          <p:cNvPr id="4" name="Slide Number Placeholder 3"/>
          <p:cNvSpPr>
            <a:spLocks noGrp="1"/>
          </p:cNvSpPr>
          <p:nvPr>
            <p:ph type="sldNum" sz="quarter" idx="10"/>
          </p:nvPr>
        </p:nvSpPr>
        <p:spPr/>
        <p:txBody>
          <a:bodyPr/>
          <a:lstStyle/>
          <a:p>
            <a:fld id="{F791A819-6950-4F52-9D35-FEA0E53AE270}" type="slidenum">
              <a:rPr lang="en-US" smtClean="0"/>
              <a:t>4</a:t>
            </a:fld>
            <a:endParaRPr lang="en-US"/>
          </a:p>
        </p:txBody>
      </p:sp>
    </p:spTree>
    <p:extLst>
      <p:ext uri="{BB962C8B-B14F-4D97-AF65-F5344CB8AC3E}">
        <p14:creationId xmlns:p14="http://schemas.microsoft.com/office/powerpoint/2010/main" val="13604962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This page will appear right after login in. </a:t>
            </a:r>
          </a:p>
        </p:txBody>
      </p:sp>
      <p:sp>
        <p:nvSpPr>
          <p:cNvPr id="4" name="Slide Number Placeholder 3"/>
          <p:cNvSpPr>
            <a:spLocks noGrp="1"/>
          </p:cNvSpPr>
          <p:nvPr>
            <p:ph type="sldNum" sz="quarter" idx="10"/>
          </p:nvPr>
        </p:nvSpPr>
        <p:spPr/>
        <p:txBody>
          <a:bodyPr/>
          <a:lstStyle/>
          <a:p>
            <a:fld id="{F791A819-6950-4F52-9D35-FEA0E53AE270}" type="slidenum">
              <a:rPr lang="en-US" smtClean="0"/>
              <a:t>5</a:t>
            </a:fld>
            <a:endParaRPr lang="en-US"/>
          </a:p>
        </p:txBody>
      </p:sp>
    </p:spTree>
    <p:extLst>
      <p:ext uri="{BB962C8B-B14F-4D97-AF65-F5344CB8AC3E}">
        <p14:creationId xmlns:p14="http://schemas.microsoft.com/office/powerpoint/2010/main" val="41667381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to users to change your password</a:t>
            </a:r>
          </a:p>
        </p:txBody>
      </p:sp>
      <p:sp>
        <p:nvSpPr>
          <p:cNvPr id="4" name="Slide Number Placeholder 3"/>
          <p:cNvSpPr>
            <a:spLocks noGrp="1"/>
          </p:cNvSpPr>
          <p:nvPr>
            <p:ph type="sldNum" sz="quarter" idx="10"/>
          </p:nvPr>
        </p:nvSpPr>
        <p:spPr/>
        <p:txBody>
          <a:bodyPr/>
          <a:lstStyle/>
          <a:p>
            <a:fld id="{F791A819-6950-4F52-9D35-FEA0E53AE270}" type="slidenum">
              <a:rPr lang="en-US" smtClean="0"/>
              <a:t>6</a:t>
            </a:fld>
            <a:endParaRPr lang="en-US"/>
          </a:p>
        </p:txBody>
      </p:sp>
    </p:spTree>
    <p:extLst>
      <p:ext uri="{BB962C8B-B14F-4D97-AF65-F5344CB8AC3E}">
        <p14:creationId xmlns:p14="http://schemas.microsoft.com/office/powerpoint/2010/main" val="26881636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Scroll down to </a:t>
            </a:r>
          </a:p>
        </p:txBody>
      </p:sp>
      <p:sp>
        <p:nvSpPr>
          <p:cNvPr id="4" name="Slide Number Placeholder 3"/>
          <p:cNvSpPr>
            <a:spLocks noGrp="1"/>
          </p:cNvSpPr>
          <p:nvPr>
            <p:ph type="sldNum" sz="quarter" idx="10"/>
          </p:nvPr>
        </p:nvSpPr>
        <p:spPr/>
        <p:txBody>
          <a:bodyPr/>
          <a:lstStyle/>
          <a:p>
            <a:fld id="{F791A819-6950-4F52-9D35-FEA0E53AE270}" type="slidenum">
              <a:rPr lang="en-US" smtClean="0"/>
              <a:t>7</a:t>
            </a:fld>
            <a:endParaRPr lang="en-US"/>
          </a:p>
        </p:txBody>
      </p:sp>
    </p:spTree>
    <p:extLst>
      <p:ext uri="{BB962C8B-B14F-4D97-AF65-F5344CB8AC3E}">
        <p14:creationId xmlns:p14="http://schemas.microsoft.com/office/powerpoint/2010/main" val="20678161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Under Account Management  and click to “Generate Password”</a:t>
            </a:r>
          </a:p>
        </p:txBody>
      </p:sp>
      <p:sp>
        <p:nvSpPr>
          <p:cNvPr id="4" name="Slide Number Placeholder 3"/>
          <p:cNvSpPr>
            <a:spLocks noGrp="1"/>
          </p:cNvSpPr>
          <p:nvPr>
            <p:ph type="sldNum" sz="quarter" idx="10"/>
          </p:nvPr>
        </p:nvSpPr>
        <p:spPr/>
        <p:txBody>
          <a:bodyPr/>
          <a:lstStyle/>
          <a:p>
            <a:fld id="{F791A819-6950-4F52-9D35-FEA0E53AE270}" type="slidenum">
              <a:rPr lang="en-US" smtClean="0"/>
              <a:t>8</a:t>
            </a:fld>
            <a:endParaRPr lang="en-US"/>
          </a:p>
        </p:txBody>
      </p:sp>
    </p:spTree>
    <p:extLst>
      <p:ext uri="{BB962C8B-B14F-4D97-AF65-F5344CB8AC3E}">
        <p14:creationId xmlns:p14="http://schemas.microsoft.com/office/powerpoint/2010/main" val="28634020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Change the password and then click to “Update Profile”</a:t>
            </a:r>
          </a:p>
        </p:txBody>
      </p:sp>
      <p:sp>
        <p:nvSpPr>
          <p:cNvPr id="4" name="Slide Number Placeholder 3"/>
          <p:cNvSpPr>
            <a:spLocks noGrp="1"/>
          </p:cNvSpPr>
          <p:nvPr>
            <p:ph type="sldNum" sz="quarter" idx="10"/>
          </p:nvPr>
        </p:nvSpPr>
        <p:spPr/>
        <p:txBody>
          <a:bodyPr/>
          <a:lstStyle/>
          <a:p>
            <a:fld id="{F791A819-6950-4F52-9D35-FEA0E53AE270}" type="slidenum">
              <a:rPr lang="en-US" smtClean="0"/>
              <a:t>10</a:t>
            </a:fld>
            <a:endParaRPr lang="en-US"/>
          </a:p>
        </p:txBody>
      </p:sp>
    </p:spTree>
    <p:extLst>
      <p:ext uri="{BB962C8B-B14F-4D97-AF65-F5344CB8AC3E}">
        <p14:creationId xmlns:p14="http://schemas.microsoft.com/office/powerpoint/2010/main" val="8745169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B0772DE-1584-4A6C-ABBC-9D3EC1AE5F1A}" type="datetimeFigureOut">
              <a:rPr lang="en-US" smtClean="0"/>
              <a:t>3/13/2018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3F6E27-9E9D-44AA-94F4-40D5983CD69D}" type="slidenum">
              <a:rPr lang="en-US" smtClean="0"/>
              <a:t>‹#›</a:t>
            </a:fld>
            <a:endParaRPr lang="en-US"/>
          </a:p>
        </p:txBody>
      </p:sp>
    </p:spTree>
    <p:extLst>
      <p:ext uri="{BB962C8B-B14F-4D97-AF65-F5344CB8AC3E}">
        <p14:creationId xmlns:p14="http://schemas.microsoft.com/office/powerpoint/2010/main" val="14850522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B0772DE-1584-4A6C-ABBC-9D3EC1AE5F1A}" type="datetimeFigureOut">
              <a:rPr lang="en-US" smtClean="0"/>
              <a:t>3/13/2018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3F6E27-9E9D-44AA-94F4-40D5983CD69D}" type="slidenum">
              <a:rPr lang="en-US" smtClean="0"/>
              <a:t>‹#›</a:t>
            </a:fld>
            <a:endParaRPr lang="en-US"/>
          </a:p>
        </p:txBody>
      </p:sp>
    </p:spTree>
    <p:extLst>
      <p:ext uri="{BB962C8B-B14F-4D97-AF65-F5344CB8AC3E}">
        <p14:creationId xmlns:p14="http://schemas.microsoft.com/office/powerpoint/2010/main" val="40783467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B0772DE-1584-4A6C-ABBC-9D3EC1AE5F1A}" type="datetimeFigureOut">
              <a:rPr lang="en-US" smtClean="0"/>
              <a:t>3/13/2018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3F6E27-9E9D-44AA-94F4-40D5983CD69D}" type="slidenum">
              <a:rPr lang="en-US" smtClean="0"/>
              <a:t>‹#›</a:t>
            </a:fld>
            <a:endParaRPr lang="en-US"/>
          </a:p>
        </p:txBody>
      </p:sp>
    </p:spTree>
    <p:extLst>
      <p:ext uri="{BB962C8B-B14F-4D97-AF65-F5344CB8AC3E}">
        <p14:creationId xmlns:p14="http://schemas.microsoft.com/office/powerpoint/2010/main" val="663770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B0772DE-1584-4A6C-ABBC-9D3EC1AE5F1A}" type="datetimeFigureOut">
              <a:rPr lang="en-US" smtClean="0"/>
              <a:t>3/13/2018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3F6E27-9E9D-44AA-94F4-40D5983CD69D}" type="slidenum">
              <a:rPr lang="en-US" smtClean="0"/>
              <a:t>‹#›</a:t>
            </a:fld>
            <a:endParaRPr lang="en-US"/>
          </a:p>
        </p:txBody>
      </p:sp>
    </p:spTree>
    <p:extLst>
      <p:ext uri="{BB962C8B-B14F-4D97-AF65-F5344CB8AC3E}">
        <p14:creationId xmlns:p14="http://schemas.microsoft.com/office/powerpoint/2010/main" val="25631215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B0772DE-1584-4A6C-ABBC-9D3EC1AE5F1A}" type="datetimeFigureOut">
              <a:rPr lang="en-US" smtClean="0"/>
              <a:t>3/13/2018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3F6E27-9E9D-44AA-94F4-40D5983CD69D}" type="slidenum">
              <a:rPr lang="en-US" smtClean="0"/>
              <a:t>‹#›</a:t>
            </a:fld>
            <a:endParaRPr lang="en-US"/>
          </a:p>
        </p:txBody>
      </p:sp>
    </p:spTree>
    <p:extLst>
      <p:ext uri="{BB962C8B-B14F-4D97-AF65-F5344CB8AC3E}">
        <p14:creationId xmlns:p14="http://schemas.microsoft.com/office/powerpoint/2010/main" val="4899042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B0772DE-1584-4A6C-ABBC-9D3EC1AE5F1A}" type="datetimeFigureOut">
              <a:rPr lang="en-US" smtClean="0"/>
              <a:t>3/13/2018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3F6E27-9E9D-44AA-94F4-40D5983CD69D}" type="slidenum">
              <a:rPr lang="en-US" smtClean="0"/>
              <a:t>‹#›</a:t>
            </a:fld>
            <a:endParaRPr lang="en-US"/>
          </a:p>
        </p:txBody>
      </p:sp>
    </p:spTree>
    <p:extLst>
      <p:ext uri="{BB962C8B-B14F-4D97-AF65-F5344CB8AC3E}">
        <p14:creationId xmlns:p14="http://schemas.microsoft.com/office/powerpoint/2010/main" val="19125931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B0772DE-1584-4A6C-ABBC-9D3EC1AE5F1A}" type="datetimeFigureOut">
              <a:rPr lang="en-US" smtClean="0"/>
              <a:t>3/13/2018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33F6E27-9E9D-44AA-94F4-40D5983CD69D}" type="slidenum">
              <a:rPr lang="en-US" smtClean="0"/>
              <a:t>‹#›</a:t>
            </a:fld>
            <a:endParaRPr lang="en-US"/>
          </a:p>
        </p:txBody>
      </p:sp>
    </p:spTree>
    <p:extLst>
      <p:ext uri="{BB962C8B-B14F-4D97-AF65-F5344CB8AC3E}">
        <p14:creationId xmlns:p14="http://schemas.microsoft.com/office/powerpoint/2010/main" val="37775182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B0772DE-1584-4A6C-ABBC-9D3EC1AE5F1A}" type="datetimeFigureOut">
              <a:rPr lang="en-US" smtClean="0"/>
              <a:t>3/13/2018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3F6E27-9E9D-44AA-94F4-40D5983CD69D}" type="slidenum">
              <a:rPr lang="en-US" smtClean="0"/>
              <a:t>‹#›</a:t>
            </a:fld>
            <a:endParaRPr lang="en-US"/>
          </a:p>
        </p:txBody>
      </p:sp>
    </p:spTree>
    <p:extLst>
      <p:ext uri="{BB962C8B-B14F-4D97-AF65-F5344CB8AC3E}">
        <p14:creationId xmlns:p14="http://schemas.microsoft.com/office/powerpoint/2010/main" val="23990320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0772DE-1584-4A6C-ABBC-9D3EC1AE5F1A}" type="datetimeFigureOut">
              <a:rPr lang="en-US" smtClean="0"/>
              <a:t>3/13/2018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33F6E27-9E9D-44AA-94F4-40D5983CD69D}" type="slidenum">
              <a:rPr lang="en-US" smtClean="0"/>
              <a:t>‹#›</a:t>
            </a:fld>
            <a:endParaRPr lang="en-US"/>
          </a:p>
        </p:txBody>
      </p:sp>
    </p:spTree>
    <p:extLst>
      <p:ext uri="{BB962C8B-B14F-4D97-AF65-F5344CB8AC3E}">
        <p14:creationId xmlns:p14="http://schemas.microsoft.com/office/powerpoint/2010/main" val="12332570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B0772DE-1584-4A6C-ABBC-9D3EC1AE5F1A}" type="datetimeFigureOut">
              <a:rPr lang="en-US" smtClean="0"/>
              <a:t>3/13/2018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3F6E27-9E9D-44AA-94F4-40D5983CD69D}" type="slidenum">
              <a:rPr lang="en-US" smtClean="0"/>
              <a:t>‹#›</a:t>
            </a:fld>
            <a:endParaRPr lang="en-US"/>
          </a:p>
        </p:txBody>
      </p:sp>
    </p:spTree>
    <p:extLst>
      <p:ext uri="{BB962C8B-B14F-4D97-AF65-F5344CB8AC3E}">
        <p14:creationId xmlns:p14="http://schemas.microsoft.com/office/powerpoint/2010/main" val="35800438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B0772DE-1584-4A6C-ABBC-9D3EC1AE5F1A}" type="datetimeFigureOut">
              <a:rPr lang="en-US" smtClean="0"/>
              <a:t>3/13/2018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3F6E27-9E9D-44AA-94F4-40D5983CD69D}" type="slidenum">
              <a:rPr lang="en-US" smtClean="0"/>
              <a:t>‹#›</a:t>
            </a:fld>
            <a:endParaRPr lang="en-US"/>
          </a:p>
        </p:txBody>
      </p:sp>
    </p:spTree>
    <p:extLst>
      <p:ext uri="{BB962C8B-B14F-4D97-AF65-F5344CB8AC3E}">
        <p14:creationId xmlns:p14="http://schemas.microsoft.com/office/powerpoint/2010/main" val="19475634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0772DE-1584-4A6C-ABBC-9D3EC1AE5F1A}" type="datetimeFigureOut">
              <a:rPr lang="en-US" smtClean="0"/>
              <a:t>3/13/2018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3F6E27-9E9D-44AA-94F4-40D5983CD69D}" type="slidenum">
              <a:rPr lang="en-US" smtClean="0"/>
              <a:t>‹#›</a:t>
            </a:fld>
            <a:endParaRPr lang="en-US"/>
          </a:p>
        </p:txBody>
      </p:sp>
    </p:spTree>
    <p:extLst>
      <p:ext uri="{BB962C8B-B14F-4D97-AF65-F5344CB8AC3E}">
        <p14:creationId xmlns:p14="http://schemas.microsoft.com/office/powerpoint/2010/main" val="15169858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emf"/><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emf"/><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emf"/><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emf"/><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emf"/><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emf"/><Relationship Id="rId5" Type="http://schemas.openxmlformats.org/officeDocument/2006/relationships/image" Target="../media/image16.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emf"/><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emf"/><Relationship Id="rId5" Type="http://schemas.openxmlformats.org/officeDocument/2006/relationships/image" Target="../media/image18.jp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emf"/><Relationship Id="rId4" Type="http://schemas.openxmlformats.org/officeDocument/2006/relationships/image" Target="../media/image19.jp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emf"/><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emf"/><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emf"/><Relationship Id="rId5" Type="http://schemas.openxmlformats.org/officeDocument/2006/relationships/image" Target="../media/image23.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emf"/><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emf"/><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emf"/><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emf"/><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emf"/><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emf"/><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2.emf"/><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2.emf"/><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emf"/><Relationship Id="rId5" Type="http://schemas.openxmlformats.org/officeDocument/2006/relationships/hyperlink" Target="http://rgvstormwater.org/admin" TargetMode="External"/><Relationship Id="rId4" Type="http://schemas.openxmlformats.org/officeDocument/2006/relationships/hyperlink" Target="http://rgvstormwater.org/login"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2.emf"/><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2.emf"/><Relationship Id="rId4" Type="http://schemas.openxmlformats.org/officeDocument/2006/relationships/image" Target="../media/image33.jp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2.emf"/><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2.emf"/><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2.emf"/><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2.emf"/><Relationship Id="rId5" Type="http://schemas.openxmlformats.org/officeDocument/2006/relationships/image" Target="../media/image38.png"/><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emf"/><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emf"/><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emf"/><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emf"/><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emf"/><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alphaModFix amt="26000"/>
          </a:blip>
          <a:srcRect l="11034" r="14094"/>
          <a:stretch/>
        </p:blipFill>
        <p:spPr>
          <a:xfrm>
            <a:off x="0" y="7937"/>
            <a:ext cx="9144000" cy="6858000"/>
          </a:xfrm>
          <a:prstGeom prst="rect">
            <a:avLst/>
          </a:prstGeom>
        </p:spPr>
      </p:pic>
      <p:sp>
        <p:nvSpPr>
          <p:cNvPr id="3" name="Subtitle 2"/>
          <p:cNvSpPr>
            <a:spLocks noGrp="1"/>
          </p:cNvSpPr>
          <p:nvPr>
            <p:ph type="subTitle" idx="1"/>
          </p:nvPr>
        </p:nvSpPr>
        <p:spPr>
          <a:xfrm>
            <a:off x="419100" y="2514600"/>
            <a:ext cx="8305800" cy="1219200"/>
          </a:xfrm>
          <a:solidFill>
            <a:schemeClr val="bg1"/>
          </a:solidFill>
          <a:ln w="28575">
            <a:solidFill>
              <a:srgbClr val="FF0000"/>
            </a:solidFill>
          </a:ln>
        </p:spPr>
        <p:txBody>
          <a:bodyPr>
            <a:normAutofit fontScale="92500" lnSpcReduction="20000"/>
          </a:bodyPr>
          <a:lstStyle/>
          <a:p>
            <a:pPr>
              <a:lnSpc>
                <a:spcPct val="70000"/>
              </a:lnSpc>
              <a:spcBef>
                <a:spcPts val="0"/>
              </a:spcBef>
            </a:pPr>
            <a:endParaRPr lang="en-US" sz="7200" b="1" dirty="0">
              <a:solidFill>
                <a:srgbClr val="FF0000"/>
              </a:solidFill>
              <a:ea typeface="Times New Roman"/>
              <a:cs typeface="Times New Roman"/>
            </a:endParaRPr>
          </a:p>
          <a:p>
            <a:pPr>
              <a:lnSpc>
                <a:spcPct val="70000"/>
              </a:lnSpc>
              <a:spcBef>
                <a:spcPts val="0"/>
              </a:spcBef>
            </a:pPr>
            <a:r>
              <a:rPr lang="en-US" sz="7200" b="1" dirty="0">
                <a:solidFill>
                  <a:srgbClr val="FF0000"/>
                </a:solidFill>
                <a:ea typeface="Times New Roman"/>
                <a:cs typeface="Times New Roman"/>
              </a:rPr>
              <a:t>WordPress Training</a:t>
            </a:r>
            <a:endParaRPr lang="en-US" sz="9700" dirty="0">
              <a:solidFill>
                <a:srgbClr val="FF0000"/>
              </a:solidFill>
              <a:ea typeface="Times New Roman"/>
              <a:cs typeface="Times New Roman"/>
            </a:endParaRPr>
          </a:p>
          <a:p>
            <a:pPr marL="274320" marR="274320">
              <a:lnSpc>
                <a:spcPct val="70000"/>
              </a:lnSpc>
              <a:spcBef>
                <a:spcPts val="0"/>
              </a:spcBef>
              <a:spcAft>
                <a:spcPts val="0"/>
              </a:spcAft>
            </a:pPr>
            <a:endParaRPr lang="en-US" sz="2800" dirty="0">
              <a:solidFill>
                <a:srgbClr val="FA4C07"/>
              </a:solidFill>
              <a:latin typeface="Times New Roman"/>
              <a:ea typeface="Times New Roman"/>
              <a:cs typeface="Times New Roman"/>
            </a:endParaRPr>
          </a:p>
          <a:p>
            <a:pPr>
              <a:lnSpc>
                <a:spcPct val="70000"/>
              </a:lnSpc>
            </a:pPr>
            <a:endParaRPr lang="en-US" sz="2400" dirty="0">
              <a:solidFill>
                <a:srgbClr val="FA4C07"/>
              </a:solidFill>
            </a:endParaRPr>
          </a:p>
        </p:txBody>
      </p:sp>
      <p:sp>
        <p:nvSpPr>
          <p:cNvPr id="4" name="AutoShape 2" descr="data:image/png;base64,iVBORw0KGgoAAAANSUhEUgAAAWMAAACOCAMAAADTsZk7AAAAwFBMVEVZWVn///9OTk7Nzc1WVlZTU1NZWVhZWVpMTEyzkf9zc3NNTU1bW1v6+vrY2Nj39/fw8PDk5OSenp5hYWGTk5Ps7Ozh4eFUVk9/f3/Dw8Nra2uMjIxHR0etra1lZWWkpKS6urqDg4OsjfNdW2LQ0NB9bp9SVUurq6t3d3eYmJiVfsmykP6oiepoYneOer+dg9d8b51tZYKJd7R2a5I5OTmLeLZkYG2YgtKhht9tZX9zaYu9mP+9mv+EdatSVERNUTur9QeXAAAYXUlEQVR4nO19CXuiStM2YDegsikiguKSOC7ZlzNJJvnyvP//X31dVc2mmJiJmTFzcZ+ZOYoIxU1RW3eXilKjRo0aNWrUqFGjRo0aNWrUqFGjRo0aNWrUqFGjRo0aNWocFRj72xJ8Cqzy5VFBa4+HH/6SDn8M8a8BL/QvEGtPMM2Ps5dWfKQkT51AtT76JQP/Goauwx/BsyDaOBzVVuXLTXCN+6tpkHDxknO/lQSRdjARPgym8Yo7DJuYpQp88HA6cioQhuECEYbi3SEkFZQyzjVzZJqmpgmxd2omGw+TRiCE73HFGi4bHfGyy9+6J18KNpvOxhzEzjHiPsDyhWjehx8xQ2htqN/+uHp8uri4uD77+eP+8jQ8AMuMm3EviZwgCDqNKOnOYoVX78knKsIeMLail+pwx75/ADxRbS/oBGV4gScQ/A7HwkCEl3cn580CTi4uyFoI7f5tsrm/djy1ANvzkh3EjXtJX+zhrpjQ48SBvVd/zx5rkfomPsKxYYDlDa0zoPXs5vn5+f716gRZvkBzEZ6+vl7q5AkNsbex/7GZ2YNb3k96w+FwTbSp6nKXcvJ2yyWOwTSLl2rr73FszsX5GxMCyOJFkxTTj3FMzi38IVT45EbYYaHQQm//9/wkOL4GivXnl2bz/BQ9IJhsY39fyGNgtTEeaRygmcr0HQPgB5JjcX+cv8yx8AddEpybIIsz4hIa+7CtMJTFFTD6EEo3JwKL8FSQfBaKNyEoePMBog0d1DgM9z0uX4GVWBe8M9PWwlq8YQCs4+F45KoBY+RxOXJsZp9ZH+RYhMXhq2DxSainIVUUtj03m1fI8V0T9Bg3i88Xr697ksxbQHGvHH0Jad3xd+CY+TZENYTPcixYBIpPdNRUeC8YFn/Dk+ZdiO9Omi8/iXthVK5ervbjmAFf6nREQqVbRfDgvvGlAse88Xc5Hqh2LvUnOTb0X+Dhfmwwp4ePzRvcpj/cXuoyA7wUFuRuP45N8Msda0MSEZW5o91fOh6OeU9ttLM3n7UVi0cMITa3hz8lx4aepSOo8T/DfSIL1lIph9iA9SbHSudYOFb8dX7yTY4V74NxxSX4tG0jqz9fXZLpADuNL8hw72ePOYQ+nr8liBZt855j1D8ajpWCr97NMWPbievWNj2LGzb2hCCOXkEVgyw1cnyzT0ZCatyooJOXtrGyQOYbHO91OW9s/QR2ccyVcRyPS2UNxpVYgBWvUj+9AFNxusWbkVkEQfYDleMWyPH/QqxmhCng9uRvpFRd4HjydirMNJAxHucC7eSYcQv3LF+OD9ukwqUfcdzqHzQJr+aYj9aOLeSNxvnJNIUyrfmsne9NpuIs1KuMrAjlwkX46+76BO6Bvnh4bJ43r68EHm9uzq4k7nRjkb45uyWSzfdTYaZZiQMJlO10uQxEd3Gs+dM+ij7IRGejVRTgtxN/ZJraFOtHzJxhXclLNr3tZ1DJcXsWyLTaXUmSGZsIgTou6lcetIY/BG0iEq5M3oQFPsO0GjjWf8Grc1nTuPn58kKvXq4N/fSc3rxIP8l8PP+bFFtToQQBFTM6LZKymmOmLMXmjo2iS5J5Sxj8gLapwVzcLLDzvCXYCPDcnTfC8I+ikuPEVl3PJfHTZ0jksVFr3MJSxyzT7vCKXF61jTUW182U4/CmSfziv/env17xxdPtgzAjl7dXYvvJ6yUZHYb5h/pGBMHGIoRoDOJ42EBVGKBE1RxzIfO0NV6BG1VpRz4IVHc99ldZ5caDKmorUL3eeExVkvbus38QVRyLDb3Yj7GUIZJZ2NpOBMWacAZtkL2fhddE4mu1rQDHByEx6fHp5SX4x6t7wKmuL55fBK9XC0xe9P8Dz7mQcR2fgYK9EaUxX1AcmZwxrmFNM8AQpJLj9pRE51ouOvMghRSXM0pJFmrMoI7UElu1lp1d+CFQyXEXpGfaOEidO1RkbXIObWC+l55/8QSKuSseM6AiJzkG5wc+78dCx9qQovwPKL+wdKw+i93OFmkyzodwkR2z+qhS6kCazFECHEWgdlUc80F6txhPn0HQbI/0lOP1ji2xlQlFT/CceN/6ByvvV3HsSgb5Wj5EePqIhNKg+NVILTJwDHq8u5i2eNngmO4HFI6ewVo8w0dQ3zi/D9PCJ+mxvUOPLciiBB2ZV0ADCoxXcQyFiynt2galjTTxFLhZYIiXM22Dv4ObMaD7xt91uR/BWzkIDTyhobIp6WJCGWbwaGYco6348UbMm3GsK0WOMf+DuO9qIdTYEHb9xILBQBIK9Xi3PcawI6NA66Y5YQXHOCaCj714MIckOm6TvHPYhmkvsB2gQgkTAra7e6jRwDfzPHyQhKXDcHU2Go1832/1hBLYabZFPu8s3F16L+jx4izn2ACP+ANc4ALqccZFMcmWPm87zUvlAmudOX4Wg/mKqjmGISh7IEVfi1tn9zhezpSugA1s+VjCxfb/G8GgW9yCbzuHGtZGjvsF817iuENXigMnrud5rutSuCO1AFTzHKrx++ixERY4VkCxHyCyexYb9Ntm81c+aYCNvXL4UgY81apXCK5QT5RKjqtER47lmDVbuXQ1rIWjFbgj7ekeylgQxwXzXuLYQY4ts69mCPqN6WSYXiDUiZHDDT0W72nEQ8/1WNniWH+kBAYehye9cAwNbm7B4m7IvC5znAUMFRybnS3RyZx3pK2YSTtDPoBg950oWQ9+k9JteffgGAV114PxeCweOlPTeJZj6w8Y8D5vKjJGCAYMRO3mWHz718s5fAgZ+U0xNqERR2eXzMsNjhOM3qo5hnJnLxW9jaJTNYQsAdwvGgIEw+ysVuOxMoLEr3J6xO9hb47tmUa1klJIoxvXMpneOC4GvVC0eItjZQHG4j4M75vnJZOOF7yjbsbkMH9uLXkir6GifjzCTXyjzJMFpcrIIVMuOR7JHa1DTszY5LhUP844dtSqYq4CQdcdGouHTT0W708NsBhv6nH4EyoYoYhOrsLioyAN8rTCWFgxhTbqoMyxwyo5RjO3mU7gF9SEa7zdS/MXBrYiOGSZIj/dPhxjEOlUhlK6jgny1WL7k4tHEY29ybGiX8KA9uWp8Hjl0j3HIWh3W5GFLR3wGD5cZjcAbQUoY5HjufR5wPV8U3SODsaZdCFeo7oXRSdfMusFz/Y2x9LJqKuq84MqAm5DGNanbQaNpL48hsJYZByLl8SxQfvAlw3MYe7umk+LchZDoXkpqKTtIvdcsRGmgZk4yOOMV46Zkl1pbYjO/IZ0b3mFjQc7FemTwBD4PY7JSTjZg5QOaitgFLCC3Lx4SDk2cORDvzwRhhbiChl3QKHzTNY2shDCCG9wSlHzXt+IsFE3t0MLM1IDrmDRJNc5S4jpwY6bHIuXGOcJ75k9ECQ6Yz1b9YJGN85cG/nZrEog7sNv0FkJ5LiTH640pxA5tmRCCl4CBWIaj7pcsqzL8K359BBSfIsTh3ShoCeY3JEe45AT5nlQlZAj2DCpBUNkKvKXTTqnaUGTdtHPQqa25NIl9qXOYRa6TDm2ZznHSFh/Q3TcqI3nwrqMisEDQyuvDk3YxvhoNj+Q26Nn0ot56X161/EGrGRhBfZbx3zEWhO34HBEanGP8dv5vXRbQHF4LSue+inqMVIfQl7XvFyEYXiZzsQQun1OuxrGhmREcmOsMckxM4fyIWtjnTLSkDcYwnYwW0ZPSerNOpJjcpCp6EsbRefi/+p6xEtjVWxOJ5xZpjmeNVTnENVNrrEx+hZ16ot4ELaYQ3kv8WPfxnhCk0PxIGoQBG6WiCo0pB/en2BV+Pr5FIaLwoVx+4TT3YTHg7BMWOtFCLNnsUx/cnXzenEmx6yN8Ba24VytjdCEWXTNbtJSYFKTpo0TWw4QsBjrQFEstirCqnQgkBPC2xiMcMbbWJ6MmCa9Xi46DGCRAXGT3mAA40oa0cxiykJssacnLMkh0jy/GznpeEdnPhX331o2sGbsNpKxsFhTypGc6ZhsXobNakl4+fiCQxwXj3c3zzdXWIyDMppx90gDIWevUEJWrmWd/oWqoRBEhydyRtEWGJ/Ii3aiybCXNDx0CqQeGAWo3jyJhC1wIPqyuiS86iTxuuFJ0VvCdxSyVFkeirP3rtdxosGIYpFhYcfO+AAhBt3MHJ6JOabEkLfz3LIHBeylfG83/A2Kgalfj6WZsc0TqMWFz9mI0v+DKW/SPzbPb9LCEKbRzcsd5Q6NJ52ykP20TsR45KbbekBRNukYdMDNXiYgeiJFdyMpentaeVitlWpSp2seJFL2h8NWhtlQPBp+bybf9XzhA+SbVQ9dIo+7jU6nMYm3RsZpSubD/dXTxcXJycnFxfXr7SmGaKf3t5eI52cMHPTTH9cXT6/pVAEINoyT5uPu0qjmD5ZOQDOjO1G3VcgRQJ5+x0kGFimcNZTyDobj9MoGvRhsOY8nIHohiFCWXplkysyZNZv2O/3p0DpUnMzJ5hPw9NkW9K3ZR7Q745pptqvSeKwA6WCIHx4eLk91mCOr4DTYHLRkRIHFDIWUzoDw+vaNGReMaSYbC7pia7OEIKwurGDI0738UkrXkYpOX0/dJzjKRie1ldk8A3E62PM32Pxi6FSeQMeFU6/glYFRHFQtMPTFCNmgFVBKOsHTgETv+t3ZWRtTVT4PPnbUuT9qmyOzNaFx6N0DW98cGOP92sw/vhwwtTnKVNyCmMn7igTvKABp3nU6qfaPAco/Xm7ZMaz+ZznW9ROodPxhNWaxh8OkGcxGRWXkH4EO4yDXC0M54HLJPYCZX3HlDlQq3plb911BBaHnvReIHAqYaswLesv7VVXU7w9YDXUpLMX1IVZKfgw4TGrn5U4+sNVdi/6+NWBCLCR9u1K8LwUk116sYTzIuB+ozl9cWP2V0H825fqyPw2qS7hLkTUyK157VO/492Cgw2tah1m6/kFwqiLafceBKczRl4zi/X2IoHjx8+Tnn47bJEaTvGrkrNr/JsWYW4en21XjPwQeTzqB5wXBdPDN2868BcMwjIrK/J8C45oVt3xN+3cZxrImLVH/ezL8wxpMwKndf7pScaT4W81ifgPfSNQSvtXj9B1JZm0rtrKh92MGY5wfv5TbYHwVdYJOFLPjlp5pXPFbXedvdhr7TfB0Tph3wOWAXwDWmjawsVPVLM/jBrWawZQznelrMdmvrMy5pWUdzH5T4S0la4SmyUNY7WzLO19mMzebofC9wAeeOp0NsWuSvEqtEXQQQbGEwlr9ToaPd4bDQ0yD7AgBTXNmUbYpeK98brVWyXfkGFYsT9uca2vVzlZ2T9Mkv2j5WFxcLPKbHOfTZVyaj80Kk0zeXfDJ+Cif6PZ9AENcOIrIWwMpuqVw05JTP7qF0TCmjeKJR/T85iw8bio9OrCf2iFu+kCzm/jmHtQBx/bgqN3GFmBCmBxFLCecGq2ccwelC2caTFCefGaeo0bmf1WcB0SLUPb59nfkGJYKVLtpOVMs2PB7uJz7U9dIq0ULrVdggUSy52gxLFj5Zhxj/4hqV0MdUrb60MCM7E8OJtA88rx1ythT+/se8TtyvFLf43jjY8Gx/clMhSZeZu4UFivsWmi6hW/IMQ54VYdCfKJ6022TDBx/dqYNrlBLF9Ay36vs2bT7q9+N4+XOUAg6BWr4VMNspmIrvk9zzFY4951MMKjx/sbnG3C8KRyux9vBcVd1LVop4BS+xuc5x3Lh0MfFwP4SNjHL7Y01TaXj5WaJznPsHDPOoIF3sXEaXuywDY1kN/cGjn2N+ksUSOBRUY85t+CIRFaO8oFSFFYWDXA9B65FWRbKJCShz8oegPqoi82swLHsfnvAxc4HADPjxIFZ6vMJy6c5gzGYdgGbjgxshc+oiY86zEgucszNXiPwvE4EXdLYpCsxGdJUddI83k0/KKgfLsAFRYZFn+mik1RCz8kl5Cbv9pec+5HYLBcbA8c+HnE5nc53dqL+8+DYDYNSWY+8HGtFhYHxzbwC9ThdvJXPEhMcp7NLObSVogYQcA/yTJtc2Ko1gPtmbs1gV9K1MCIwF8aqLyc98DiX0CXerdlkDo1hzBnmLQ0t5VgusZMHORLwoava09mKOnjRuqxSJ/WtmqzwRcAxw35Oaj9byRepfemsltBmbzWExTKeuAeDNS0Bm3fxhvh9N8A2P7MubnfW4+LRGxha8JWbugM+9KSEZJ54vrqmR2ubYApmqsfj9RTkCiaDsXIkgBjNnpkMVlWivNg0atbrAUHRMkmSrTVq4g5gq1HZUiO9BxnH0GrbMTnjuGJL5OOMo3VXLVqwuEqjQsb/E8Qsy9UIGSP/10gXkWqw1AoWKwoJUWmH3FJ82RVNFl8VVrDHI3FJDet4RvTx0ZTL5zkGTuhnxPWgzzN5hesQT7GLy5wo91WXsoUXcWwBSS7Wm+m5R5X11SzcxmXQDdJ4s68Gm/EerrW0u9lqUVjKKF0rx2WNHhxcoyV3Qj1aHbQKGceQoTaOyuGBa8ssKtZgqXqL5qI6dss4JgclrpMa/0k91uaZbuOkMjSLuPSZtrbhCbGlpa34jQQKLYRlkccAe+LLWI2WqSPjGFzCU8f97rgYVwhj4xzPOK9FD2Y+Rx97mvX34liuZcNn1cM4QXKMjY9kvRdXVGIMjSkN9knBqb9Sp/mssj8FrUKcSTVW5VJoOiF8OcBbCXRjVwpaHZZyLOKdrd7ffxXUPi5zalAyRi+1J8c4NzqjkTjGbhEtWJM1GimwjtWFVfhsbMvfQyD9owgDVG67rEar351ig7tMDqz54ZABflAISIhjLvxt57imuWLLqFxQ5MdGZvfjOP35HrhNkmP8Yn8+d2BlqJs5RWw4A2ZoFKiggXAEsJwVIxzMsvM7j0qdZzq01hgeAuR4vcmxmajBcVFMv1yQdwnChjok+J4co/VV8QcmJMdmceW62nGiJT4XeDPmIsYYq4EW0LGFwnpVTerQAkle0bXlHJOx7vJqPXaHUVbtOBpgk+FcUGoi9y7HUYFjximTiHnKMTTQSiaz2Swea6N0+SxVe1ws/SfYgtTBNKNRkSewAsfUQaHAMb1POU7KHKsFQ3408MuTEpjv7cGxiCZyjoUyokHo+FqB41jjW2tv+3hAcVdXGIKB2Q+qz1DkGJocF+wxcdzdwbGdYPpxXL9LyLDLWZ4s+9ngLnK8o35c4liRhYvGKOe4ijpyXuYM2uLhPl1tZtuV6S5xLA8Bt2a+wTFkIZUcr8ZuHvUdCdAT5Y2ccfklxRUb3rAIVuY4XVqRTMnnQWxSYRMxTOyM5nBQHEnp/zfdztMRyLH8CAvVXpljnFFTyfGgjWtppsdkkimQyspeDJ57io+R/R1jTRscMyZbwlPshlFDxeApMrfyVCg3wNC2LW5otTHCPecye0zKEkJ0TfFxJcdMe++Hyf44qJtRlEqETdwm73EsckO31JQr6wWKHOObgv1J01pMCvu0uhMjsgY1r95GkWP5MyGpvuMQWJ7nFTiGjo9Qd7PoVwqPiGQLE9u0JxaUCmRdPON4mwZra92rucw5lj21EzkzgI+SmXxF1Q1K8Kilzo7qI3Esn3fs8GenI4eQg1C8h3leyrGVz6+gIklwRJMgaS1gh35wBCs38HurMMMPOd7iAAYefDctUeSHiXKOqaOh2hhwUzOtYT990EVkrMo22eI4qPmzSiIoB0nzZ5IwIDXgfpaokx7nAmZzWKhSFRz2N1Q+Ber312/B8Mw469vONIo4tlu+MI2yCatUkJOFC9Jj2T/LDhrYdGua7oQ1+TR9a6ilvn35kbhGJHkt2VOHitkBSuinLV7F8+GgsoMYOOKElYz1iKc3vC8X6h4BmI+M2FF3CLVtevjYqks8zZNhOdj0Z0v6pBOtBwUzItsGmnTIfBAlDzFktFU0HBWmgsXDZE7WvTPttegMNODS6A6hRZaINyxoNkVPjkMC8tYaS53etBcrstOYtzyaKj3Tlhkl/ZZMYAsdo0rhFV8W2CvNvDLBPMqOPGnrO+BgkIdRYIT76Vl9tWrm1mYzNHS6RQnpeBZFG3KT2MfPZ33CjyZw2a4sOJrZ/zyeQAGnMx1kZddu0iNMkpLNZIOkKz9ZJ8vSo+4nSZJ1llIGEQ6ZzooNvFi8TLKsRpsmScWjPF5mJ+j1kqSVDuhlEtL32SwVsJvAOCybTNK3KyzTr6NGozFdH4mxUHCMl/l+0fZyLf8F2eKeFss+4BummpWG9llb82VzyfIu2Rv4cFvNWH7m4qSAVMJ0Nj+drTCfYPMrXGuL/47H7RE+ecsrnsoDK1HRgx2NDfg4KkT/xldTo0aNGjVq1KhRo0aNGjVq1KhRo0aNGjVq1KhRo0aNGjVq/DPQanw1lEaNr8b/B10Qz62xqB50AAAAAElFTkSuQmCC"/>
          <p:cNvSpPr>
            <a:spLocks noChangeAspect="1" noChangeArrowheads="1"/>
          </p:cNvSpPr>
          <p:nvPr/>
        </p:nvSpPr>
        <p:spPr bwMode="auto">
          <a:xfrm>
            <a:off x="1" y="-144463"/>
            <a:ext cx="277091"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7" name="Title 1"/>
          <p:cNvSpPr txBox="1">
            <a:spLocks/>
          </p:cNvSpPr>
          <p:nvPr/>
        </p:nvSpPr>
        <p:spPr>
          <a:xfrm>
            <a:off x="723900" y="5105400"/>
            <a:ext cx="7772400" cy="1470025"/>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800" dirty="0">
              <a:solidFill>
                <a:prstClr val="black"/>
              </a:solidFill>
            </a:endParaRPr>
          </a:p>
        </p:txBody>
      </p:sp>
      <p:sp>
        <p:nvSpPr>
          <p:cNvPr id="8" name="Title 1"/>
          <p:cNvSpPr txBox="1">
            <a:spLocks/>
          </p:cNvSpPr>
          <p:nvPr/>
        </p:nvSpPr>
        <p:spPr>
          <a:xfrm>
            <a:off x="723900" y="5105399"/>
            <a:ext cx="7772400" cy="1470025"/>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800" dirty="0">
              <a:solidFill>
                <a:prstClr val="black"/>
              </a:solidFill>
            </a:endParaRPr>
          </a:p>
        </p:txBody>
      </p:sp>
      <p:pic>
        <p:nvPicPr>
          <p:cNvPr id="10" name="Picture 9"/>
          <p:cNvPicPr/>
          <p:nvPr/>
        </p:nvPicPr>
        <p:blipFill>
          <a:blip r:embed="rId4" cstate="print">
            <a:extLst>
              <a:ext uri="{28A0092B-C50C-407E-A947-70E740481C1C}">
                <a14:useLocalDpi xmlns:a14="http://schemas.microsoft.com/office/drawing/2010/main" val="0"/>
              </a:ext>
            </a:extLst>
          </a:blip>
          <a:stretch>
            <a:fillRect/>
          </a:stretch>
        </p:blipFill>
        <p:spPr>
          <a:xfrm>
            <a:off x="5635486" y="5947466"/>
            <a:ext cx="3127514" cy="660615"/>
          </a:xfrm>
          <a:prstGeom prst="rect">
            <a:avLst/>
          </a:prstGeom>
        </p:spPr>
      </p:pic>
    </p:spTree>
    <p:extLst>
      <p:ext uri="{BB962C8B-B14F-4D97-AF65-F5344CB8AC3E}">
        <p14:creationId xmlns:p14="http://schemas.microsoft.com/office/powerpoint/2010/main" val="19584976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D001F60-F15E-4DC1-A8C8-7D4BCFD70C13}"/>
              </a:ext>
            </a:extLst>
          </p:cNvPr>
          <p:cNvPicPr>
            <a:picLocks noChangeAspect="1"/>
          </p:cNvPicPr>
          <p:nvPr/>
        </p:nvPicPr>
        <p:blipFill rotWithShape="1">
          <a:blip r:embed="rId3">
            <a:alphaModFix amt="26000"/>
          </a:blip>
          <a:srcRect l="11034" r="14094"/>
          <a:stretch/>
        </p:blipFill>
        <p:spPr>
          <a:xfrm>
            <a:off x="0" y="7937"/>
            <a:ext cx="9144000" cy="6858000"/>
          </a:xfrm>
          <a:prstGeom prst="rect">
            <a:avLst/>
          </a:prstGeom>
        </p:spPr>
      </p:pic>
      <p:pic>
        <p:nvPicPr>
          <p:cNvPr id="4" name="Picture 3">
            <a:extLst>
              <a:ext uri="{FF2B5EF4-FFF2-40B4-BE49-F238E27FC236}">
                <a16:creationId xmlns:a16="http://schemas.microsoft.com/office/drawing/2014/main" id="{44B74A57-A787-4FD7-85F6-69C67E195509}"/>
              </a:ext>
            </a:extLst>
          </p:cNvPr>
          <p:cNvPicPr>
            <a:picLocks noChangeAspect="1"/>
          </p:cNvPicPr>
          <p:nvPr/>
        </p:nvPicPr>
        <p:blipFill>
          <a:blip r:embed="rId4"/>
          <a:stretch>
            <a:fillRect/>
          </a:stretch>
        </p:blipFill>
        <p:spPr>
          <a:xfrm>
            <a:off x="363196" y="762000"/>
            <a:ext cx="8417607" cy="5003800"/>
          </a:xfrm>
          <a:prstGeom prst="rect">
            <a:avLst/>
          </a:prstGeom>
        </p:spPr>
      </p:pic>
      <p:pic>
        <p:nvPicPr>
          <p:cNvPr id="5" name="Picture 4">
            <a:extLst>
              <a:ext uri="{FF2B5EF4-FFF2-40B4-BE49-F238E27FC236}">
                <a16:creationId xmlns:a16="http://schemas.microsoft.com/office/drawing/2014/main" id="{B42ED46C-2373-4696-9DCC-50188140AEC6}"/>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5635486" y="5947466"/>
            <a:ext cx="3127514" cy="660615"/>
          </a:xfrm>
          <a:prstGeom prst="rect">
            <a:avLst/>
          </a:prstGeom>
        </p:spPr>
      </p:pic>
      <p:sp>
        <p:nvSpPr>
          <p:cNvPr id="7" name="Rectangle 6">
            <a:extLst>
              <a:ext uri="{FF2B5EF4-FFF2-40B4-BE49-F238E27FC236}">
                <a16:creationId xmlns:a16="http://schemas.microsoft.com/office/drawing/2014/main" id="{FB66C57C-E0C2-42AB-A46A-AEC820187BED}"/>
              </a:ext>
            </a:extLst>
          </p:cNvPr>
          <p:cNvSpPr/>
          <p:nvPr/>
        </p:nvSpPr>
        <p:spPr>
          <a:xfrm>
            <a:off x="1295400" y="5428971"/>
            <a:ext cx="914400" cy="28510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BFE16536-B59D-4F4F-83B6-3A293ED12073}"/>
              </a:ext>
            </a:extLst>
          </p:cNvPr>
          <p:cNvSpPr/>
          <p:nvPr/>
        </p:nvSpPr>
        <p:spPr>
          <a:xfrm rot="16200000">
            <a:off x="1562100" y="6163468"/>
            <a:ext cx="533400" cy="304800"/>
          </a:xfrm>
          <a:prstGeom prst="rightArrow">
            <a:avLst>
              <a:gd name="adj1" fmla="val 24790"/>
              <a:gd name="adj2" fmla="val 4621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69ED8870-BA4B-4A58-A5B9-0E653FADF619}"/>
              </a:ext>
            </a:extLst>
          </p:cNvPr>
          <p:cNvSpPr/>
          <p:nvPr/>
        </p:nvSpPr>
        <p:spPr>
          <a:xfrm>
            <a:off x="2514600" y="1469230"/>
            <a:ext cx="3276600" cy="53340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172C52D9-2F1C-4021-BE3E-3EAF2DE74035}"/>
              </a:ext>
            </a:extLst>
          </p:cNvPr>
          <p:cNvSpPr/>
          <p:nvPr/>
        </p:nvSpPr>
        <p:spPr>
          <a:xfrm rot="16200000">
            <a:off x="4000500" y="2337594"/>
            <a:ext cx="533400" cy="304800"/>
          </a:xfrm>
          <a:prstGeom prst="rightArrow">
            <a:avLst>
              <a:gd name="adj1" fmla="val 24790"/>
              <a:gd name="adj2" fmla="val 4621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467100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7218CA1-2827-4A90-A30B-88D0F4D478BE}"/>
              </a:ext>
            </a:extLst>
          </p:cNvPr>
          <p:cNvPicPr>
            <a:picLocks noChangeAspect="1"/>
          </p:cNvPicPr>
          <p:nvPr/>
        </p:nvPicPr>
        <p:blipFill rotWithShape="1">
          <a:blip r:embed="rId3">
            <a:alphaModFix amt="26000"/>
          </a:blip>
          <a:srcRect l="11034" r="14094"/>
          <a:stretch/>
        </p:blipFill>
        <p:spPr>
          <a:xfrm>
            <a:off x="0" y="7937"/>
            <a:ext cx="9144000" cy="6858000"/>
          </a:xfrm>
          <a:prstGeom prst="rect">
            <a:avLst/>
          </a:prstGeom>
        </p:spPr>
      </p:pic>
      <p:pic>
        <p:nvPicPr>
          <p:cNvPr id="4" name="Picture 3">
            <a:extLst>
              <a:ext uri="{FF2B5EF4-FFF2-40B4-BE49-F238E27FC236}">
                <a16:creationId xmlns:a16="http://schemas.microsoft.com/office/drawing/2014/main" id="{9C4A2B4B-4414-49E3-A13C-CDFF152E81D4}"/>
              </a:ext>
            </a:extLst>
          </p:cNvPr>
          <p:cNvPicPr>
            <a:picLocks noChangeAspect="1"/>
          </p:cNvPicPr>
          <p:nvPr/>
        </p:nvPicPr>
        <p:blipFill rotWithShape="1">
          <a:blip r:embed="rId4"/>
          <a:srcRect/>
          <a:stretch/>
        </p:blipFill>
        <p:spPr>
          <a:xfrm>
            <a:off x="685800" y="2153292"/>
            <a:ext cx="3794997" cy="2743200"/>
          </a:xfrm>
          <a:prstGeom prst="rect">
            <a:avLst/>
          </a:prstGeom>
          <a:ln w="28575">
            <a:solidFill>
              <a:schemeClr val="tx1"/>
            </a:solidFill>
          </a:ln>
        </p:spPr>
      </p:pic>
      <p:pic>
        <p:nvPicPr>
          <p:cNvPr id="5" name="Picture 4">
            <a:extLst>
              <a:ext uri="{FF2B5EF4-FFF2-40B4-BE49-F238E27FC236}">
                <a16:creationId xmlns:a16="http://schemas.microsoft.com/office/drawing/2014/main" id="{D6B85BD6-5540-4671-920E-96F7AB164CF6}"/>
              </a:ext>
            </a:extLst>
          </p:cNvPr>
          <p:cNvPicPr>
            <a:picLocks noChangeAspect="1"/>
          </p:cNvPicPr>
          <p:nvPr/>
        </p:nvPicPr>
        <p:blipFill rotWithShape="1">
          <a:blip r:embed="rId5">
            <a:extLst>
              <a:ext uri="{28A0092B-C50C-407E-A947-70E740481C1C}">
                <a14:useLocalDpi xmlns:a14="http://schemas.microsoft.com/office/drawing/2010/main" val="0"/>
              </a:ext>
            </a:extLst>
          </a:blip>
          <a:srcRect t="9980" r="61666" b="39625"/>
          <a:stretch/>
        </p:blipFill>
        <p:spPr>
          <a:xfrm>
            <a:off x="4800600" y="2057400"/>
            <a:ext cx="3794996" cy="2804998"/>
          </a:xfrm>
          <a:prstGeom prst="rect">
            <a:avLst/>
          </a:prstGeom>
          <a:ln w="28575">
            <a:solidFill>
              <a:schemeClr val="tx1"/>
            </a:solidFill>
          </a:ln>
        </p:spPr>
      </p:pic>
      <p:sp>
        <p:nvSpPr>
          <p:cNvPr id="6" name="Arrow: Right 5">
            <a:extLst>
              <a:ext uri="{FF2B5EF4-FFF2-40B4-BE49-F238E27FC236}">
                <a16:creationId xmlns:a16="http://schemas.microsoft.com/office/drawing/2014/main" id="{BCC58FFD-E43A-4A3F-AB72-6324D5C7E7A0}"/>
              </a:ext>
            </a:extLst>
          </p:cNvPr>
          <p:cNvSpPr/>
          <p:nvPr/>
        </p:nvSpPr>
        <p:spPr>
          <a:xfrm rot="16200000">
            <a:off x="1409700" y="2628900"/>
            <a:ext cx="533400" cy="304800"/>
          </a:xfrm>
          <a:prstGeom prst="rightArrow">
            <a:avLst>
              <a:gd name="adj1" fmla="val 24790"/>
              <a:gd name="adj2" fmla="val 4621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Arrow: Right 7">
            <a:extLst>
              <a:ext uri="{FF2B5EF4-FFF2-40B4-BE49-F238E27FC236}">
                <a16:creationId xmlns:a16="http://schemas.microsoft.com/office/drawing/2014/main" id="{05142A7B-CF7D-4984-A8BA-130EF36EF15D}"/>
              </a:ext>
            </a:extLst>
          </p:cNvPr>
          <p:cNvSpPr/>
          <p:nvPr/>
        </p:nvSpPr>
        <p:spPr>
          <a:xfrm rot="16200000">
            <a:off x="5448300" y="2628900"/>
            <a:ext cx="533400" cy="304800"/>
          </a:xfrm>
          <a:prstGeom prst="rightArrow">
            <a:avLst>
              <a:gd name="adj1" fmla="val 24790"/>
              <a:gd name="adj2" fmla="val 4621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9230281-E98B-4FA8-8250-9361B7C7D8B3}"/>
              </a:ext>
            </a:extLst>
          </p:cNvPr>
          <p:cNvSpPr/>
          <p:nvPr/>
        </p:nvSpPr>
        <p:spPr>
          <a:xfrm>
            <a:off x="990600" y="2153293"/>
            <a:ext cx="1752600" cy="28510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1A065D45-77A0-4A12-AE92-E38E532FD64D}"/>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5635486" y="5947466"/>
            <a:ext cx="3127514" cy="660615"/>
          </a:xfrm>
          <a:prstGeom prst="rect">
            <a:avLst/>
          </a:prstGeom>
        </p:spPr>
      </p:pic>
    </p:spTree>
    <p:extLst>
      <p:ext uri="{BB962C8B-B14F-4D97-AF65-F5344CB8AC3E}">
        <p14:creationId xmlns:p14="http://schemas.microsoft.com/office/powerpoint/2010/main" val="4560270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3D6868-1753-4F26-A9A3-CC27C72870F4}"/>
              </a:ext>
            </a:extLst>
          </p:cNvPr>
          <p:cNvPicPr>
            <a:picLocks noChangeAspect="1"/>
          </p:cNvPicPr>
          <p:nvPr/>
        </p:nvPicPr>
        <p:blipFill rotWithShape="1">
          <a:blip r:embed="rId3">
            <a:alphaModFix amt="26000"/>
          </a:blip>
          <a:srcRect l="11034" r="14094"/>
          <a:stretch/>
        </p:blipFill>
        <p:spPr>
          <a:xfrm>
            <a:off x="0" y="-21021"/>
            <a:ext cx="9144000" cy="6879021"/>
          </a:xfrm>
          <a:prstGeom prst="rect">
            <a:avLst/>
          </a:prstGeom>
        </p:spPr>
      </p:pic>
      <p:pic>
        <p:nvPicPr>
          <p:cNvPr id="4" name="Picture 3">
            <a:extLst>
              <a:ext uri="{FF2B5EF4-FFF2-40B4-BE49-F238E27FC236}">
                <a16:creationId xmlns:a16="http://schemas.microsoft.com/office/drawing/2014/main" id="{D9345F4C-832D-4F58-89F6-144176B2C0A3}"/>
              </a:ext>
            </a:extLst>
          </p:cNvPr>
          <p:cNvPicPr>
            <a:picLocks noChangeAspect="1"/>
          </p:cNvPicPr>
          <p:nvPr/>
        </p:nvPicPr>
        <p:blipFill>
          <a:blip r:embed="rId4"/>
          <a:stretch>
            <a:fillRect/>
          </a:stretch>
        </p:blipFill>
        <p:spPr>
          <a:xfrm>
            <a:off x="990600" y="875218"/>
            <a:ext cx="7570552" cy="4232467"/>
          </a:xfrm>
          <a:prstGeom prst="rect">
            <a:avLst/>
          </a:prstGeom>
          <a:ln w="28575">
            <a:solidFill>
              <a:schemeClr val="tx1"/>
            </a:solidFill>
          </a:ln>
        </p:spPr>
      </p:pic>
      <p:pic>
        <p:nvPicPr>
          <p:cNvPr id="6" name="Picture 5">
            <a:extLst>
              <a:ext uri="{FF2B5EF4-FFF2-40B4-BE49-F238E27FC236}">
                <a16:creationId xmlns:a16="http://schemas.microsoft.com/office/drawing/2014/main" id="{01DA0B52-A185-4B33-AADB-816AA43AD89D}"/>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5635486" y="5947466"/>
            <a:ext cx="3127514" cy="660615"/>
          </a:xfrm>
          <a:prstGeom prst="rect">
            <a:avLst/>
          </a:prstGeom>
        </p:spPr>
      </p:pic>
    </p:spTree>
    <p:extLst>
      <p:ext uri="{BB962C8B-B14F-4D97-AF65-F5344CB8AC3E}">
        <p14:creationId xmlns:p14="http://schemas.microsoft.com/office/powerpoint/2010/main" val="17984472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9307D0E-A5F1-4EB7-A08B-E32D71579804}"/>
              </a:ext>
            </a:extLst>
          </p:cNvPr>
          <p:cNvPicPr>
            <a:picLocks noChangeAspect="1"/>
          </p:cNvPicPr>
          <p:nvPr/>
        </p:nvPicPr>
        <p:blipFill rotWithShape="1">
          <a:blip r:embed="rId3">
            <a:alphaModFix amt="26000"/>
          </a:blip>
          <a:srcRect l="11034" r="14094"/>
          <a:stretch/>
        </p:blipFill>
        <p:spPr>
          <a:xfrm>
            <a:off x="0" y="-21021"/>
            <a:ext cx="9144000" cy="6879021"/>
          </a:xfrm>
          <a:prstGeom prst="rect">
            <a:avLst/>
          </a:prstGeom>
        </p:spPr>
      </p:pic>
      <p:pic>
        <p:nvPicPr>
          <p:cNvPr id="11" name="Picture 10">
            <a:extLst>
              <a:ext uri="{FF2B5EF4-FFF2-40B4-BE49-F238E27FC236}">
                <a16:creationId xmlns:a16="http://schemas.microsoft.com/office/drawing/2014/main" id="{99AD69CC-76C0-4CC5-A728-1DB58C45EC71}"/>
              </a:ext>
            </a:extLst>
          </p:cNvPr>
          <p:cNvPicPr>
            <a:picLocks noChangeAspect="1"/>
          </p:cNvPicPr>
          <p:nvPr/>
        </p:nvPicPr>
        <p:blipFill rotWithShape="1">
          <a:blip r:embed="rId4">
            <a:extLst>
              <a:ext uri="{28A0092B-C50C-407E-A947-70E740481C1C}">
                <a14:useLocalDpi xmlns:a14="http://schemas.microsoft.com/office/drawing/2010/main" val="0"/>
              </a:ext>
            </a:extLst>
          </a:blip>
          <a:srcRect t="4052" b="8498"/>
          <a:stretch/>
        </p:blipFill>
        <p:spPr>
          <a:xfrm>
            <a:off x="533400" y="990600"/>
            <a:ext cx="8382000" cy="4495800"/>
          </a:xfrm>
          <a:prstGeom prst="rect">
            <a:avLst/>
          </a:prstGeom>
          <a:ln w="28575">
            <a:solidFill>
              <a:schemeClr val="tx1"/>
            </a:solidFill>
          </a:ln>
        </p:spPr>
      </p:pic>
      <p:sp>
        <p:nvSpPr>
          <p:cNvPr id="12" name="Rectangle 11">
            <a:extLst>
              <a:ext uri="{FF2B5EF4-FFF2-40B4-BE49-F238E27FC236}">
                <a16:creationId xmlns:a16="http://schemas.microsoft.com/office/drawing/2014/main" id="{54FE7C6F-2B76-43A6-9642-6317FE7F0449}"/>
              </a:ext>
            </a:extLst>
          </p:cNvPr>
          <p:cNvSpPr/>
          <p:nvPr/>
        </p:nvSpPr>
        <p:spPr>
          <a:xfrm>
            <a:off x="6096000" y="1752600"/>
            <a:ext cx="76200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3250ED22-05D4-4753-8826-369A90F4ED3B}"/>
              </a:ext>
            </a:extLst>
          </p:cNvPr>
          <p:cNvSpPr/>
          <p:nvPr/>
        </p:nvSpPr>
        <p:spPr>
          <a:xfrm>
            <a:off x="5410200" y="1828800"/>
            <a:ext cx="533400" cy="304800"/>
          </a:xfrm>
          <a:prstGeom prst="rightArrow">
            <a:avLst>
              <a:gd name="adj1" fmla="val 24790"/>
              <a:gd name="adj2" fmla="val 4621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F6C6B60F-51F4-4D50-A316-CDC01D98748F}"/>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5635486" y="5947466"/>
            <a:ext cx="3127514" cy="660615"/>
          </a:xfrm>
          <a:prstGeom prst="rect">
            <a:avLst/>
          </a:prstGeom>
        </p:spPr>
      </p:pic>
    </p:spTree>
    <p:extLst>
      <p:ext uri="{BB962C8B-B14F-4D97-AF65-F5344CB8AC3E}">
        <p14:creationId xmlns:p14="http://schemas.microsoft.com/office/powerpoint/2010/main" val="10026146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A9F7582-3550-4418-B80E-A1937DE89EA1}"/>
              </a:ext>
            </a:extLst>
          </p:cNvPr>
          <p:cNvPicPr>
            <a:picLocks noChangeAspect="1"/>
          </p:cNvPicPr>
          <p:nvPr/>
        </p:nvPicPr>
        <p:blipFill rotWithShape="1">
          <a:blip r:embed="rId3">
            <a:alphaModFix amt="26000"/>
          </a:blip>
          <a:srcRect l="11034" r="14094"/>
          <a:stretch/>
        </p:blipFill>
        <p:spPr>
          <a:xfrm>
            <a:off x="0" y="-21021"/>
            <a:ext cx="9144000" cy="6879021"/>
          </a:xfrm>
          <a:prstGeom prst="rect">
            <a:avLst/>
          </a:prstGeom>
        </p:spPr>
      </p:pic>
      <p:sp>
        <p:nvSpPr>
          <p:cNvPr id="3" name="Content Placeholder 2">
            <a:extLst>
              <a:ext uri="{FF2B5EF4-FFF2-40B4-BE49-F238E27FC236}">
                <a16:creationId xmlns:a16="http://schemas.microsoft.com/office/drawing/2014/main" id="{548CC548-D26B-4312-B59D-630F80B3231C}"/>
              </a:ext>
            </a:extLst>
          </p:cNvPr>
          <p:cNvSpPr>
            <a:spLocks noGrp="1"/>
          </p:cNvSpPr>
          <p:nvPr>
            <p:ph idx="1"/>
          </p:nvPr>
        </p:nvSpPr>
        <p:spPr>
          <a:xfrm>
            <a:off x="990600" y="5257800"/>
            <a:ext cx="7696200" cy="868363"/>
          </a:xfrm>
        </p:spPr>
        <p:txBody>
          <a:bodyPr/>
          <a:lstStyle/>
          <a:p>
            <a:endParaRPr lang="en-US" dirty="0"/>
          </a:p>
        </p:txBody>
      </p:sp>
      <p:pic>
        <p:nvPicPr>
          <p:cNvPr id="4" name="Picture 3">
            <a:extLst>
              <a:ext uri="{FF2B5EF4-FFF2-40B4-BE49-F238E27FC236}">
                <a16:creationId xmlns:a16="http://schemas.microsoft.com/office/drawing/2014/main" id="{D70C7FDB-697A-4DF2-8658-8DADF4738802}"/>
              </a:ext>
            </a:extLst>
          </p:cNvPr>
          <p:cNvPicPr>
            <a:picLocks noChangeAspect="1"/>
          </p:cNvPicPr>
          <p:nvPr/>
        </p:nvPicPr>
        <p:blipFill>
          <a:blip r:embed="rId4"/>
          <a:stretch>
            <a:fillRect/>
          </a:stretch>
        </p:blipFill>
        <p:spPr>
          <a:xfrm>
            <a:off x="1143000" y="685800"/>
            <a:ext cx="7675069" cy="4523316"/>
          </a:xfrm>
          <a:prstGeom prst="rect">
            <a:avLst/>
          </a:prstGeom>
          <a:ln w="28575">
            <a:solidFill>
              <a:schemeClr val="tx1"/>
            </a:solidFill>
          </a:ln>
        </p:spPr>
      </p:pic>
      <p:sp>
        <p:nvSpPr>
          <p:cNvPr id="6" name="Rectangle 5">
            <a:extLst>
              <a:ext uri="{FF2B5EF4-FFF2-40B4-BE49-F238E27FC236}">
                <a16:creationId xmlns:a16="http://schemas.microsoft.com/office/drawing/2014/main" id="{775F96D0-42A5-45F7-9492-6A910D97451E}"/>
              </a:ext>
            </a:extLst>
          </p:cNvPr>
          <p:cNvSpPr/>
          <p:nvPr/>
        </p:nvSpPr>
        <p:spPr>
          <a:xfrm>
            <a:off x="1447800" y="2566458"/>
            <a:ext cx="3124200" cy="63394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0FFF796C-BF81-4E13-81E0-35DB75C1543A}"/>
              </a:ext>
            </a:extLst>
          </p:cNvPr>
          <p:cNvSpPr/>
          <p:nvPr/>
        </p:nvSpPr>
        <p:spPr>
          <a:xfrm rot="16200000">
            <a:off x="2628900" y="3556747"/>
            <a:ext cx="533400" cy="304800"/>
          </a:xfrm>
          <a:prstGeom prst="rightArrow">
            <a:avLst>
              <a:gd name="adj1" fmla="val 24790"/>
              <a:gd name="adj2" fmla="val 4621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255533C-A103-48D9-BD2C-FDE9CE668BFC}"/>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5635486" y="5947466"/>
            <a:ext cx="3127514" cy="660615"/>
          </a:xfrm>
          <a:prstGeom prst="rect">
            <a:avLst/>
          </a:prstGeom>
        </p:spPr>
      </p:pic>
    </p:spTree>
    <p:extLst>
      <p:ext uri="{BB962C8B-B14F-4D97-AF65-F5344CB8AC3E}">
        <p14:creationId xmlns:p14="http://schemas.microsoft.com/office/powerpoint/2010/main" val="13666491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EE15C35-30BB-49EE-B534-277F2BE6E0B9}"/>
              </a:ext>
            </a:extLst>
          </p:cNvPr>
          <p:cNvPicPr>
            <a:picLocks noChangeAspect="1"/>
          </p:cNvPicPr>
          <p:nvPr/>
        </p:nvPicPr>
        <p:blipFill rotWithShape="1">
          <a:blip r:embed="rId3">
            <a:alphaModFix amt="26000"/>
          </a:blip>
          <a:srcRect l="11034" r="14094"/>
          <a:stretch/>
        </p:blipFill>
        <p:spPr>
          <a:xfrm>
            <a:off x="0" y="-21021"/>
            <a:ext cx="9144000" cy="6879021"/>
          </a:xfrm>
          <a:prstGeom prst="rect">
            <a:avLst/>
          </a:prstGeom>
        </p:spPr>
      </p:pic>
      <p:pic>
        <p:nvPicPr>
          <p:cNvPr id="6" name="Picture 5">
            <a:extLst>
              <a:ext uri="{FF2B5EF4-FFF2-40B4-BE49-F238E27FC236}">
                <a16:creationId xmlns:a16="http://schemas.microsoft.com/office/drawing/2014/main" id="{4B419381-23FA-4FF2-86B5-A34EFBC2A32C}"/>
              </a:ext>
            </a:extLst>
          </p:cNvPr>
          <p:cNvPicPr>
            <a:picLocks noChangeAspect="1"/>
          </p:cNvPicPr>
          <p:nvPr/>
        </p:nvPicPr>
        <p:blipFill>
          <a:blip r:embed="rId4"/>
          <a:stretch>
            <a:fillRect/>
          </a:stretch>
        </p:blipFill>
        <p:spPr>
          <a:xfrm>
            <a:off x="835916" y="762000"/>
            <a:ext cx="7395967" cy="4390490"/>
          </a:xfrm>
          <a:prstGeom prst="rect">
            <a:avLst/>
          </a:prstGeom>
          <a:ln w="28575">
            <a:solidFill>
              <a:schemeClr val="tx1"/>
            </a:solidFill>
          </a:ln>
        </p:spPr>
      </p:pic>
      <p:sp>
        <p:nvSpPr>
          <p:cNvPr id="7" name="TextBox 6">
            <a:extLst>
              <a:ext uri="{FF2B5EF4-FFF2-40B4-BE49-F238E27FC236}">
                <a16:creationId xmlns:a16="http://schemas.microsoft.com/office/drawing/2014/main" id="{D02FFB04-E06E-4B0C-948A-3FCB468A3CC3}"/>
              </a:ext>
            </a:extLst>
          </p:cNvPr>
          <p:cNvSpPr txBox="1"/>
          <p:nvPr/>
        </p:nvSpPr>
        <p:spPr>
          <a:xfrm>
            <a:off x="2135883" y="5486400"/>
            <a:ext cx="4798317" cy="369332"/>
          </a:xfrm>
          <a:prstGeom prst="rect">
            <a:avLst/>
          </a:prstGeom>
          <a:solidFill>
            <a:schemeClr val="bg1"/>
          </a:solidFill>
          <a:ln w="28575">
            <a:solidFill>
              <a:srgbClr val="FF0000"/>
            </a:solidFill>
          </a:ln>
        </p:spPr>
        <p:txBody>
          <a:bodyPr wrap="square" rtlCol="0">
            <a:spAutoFit/>
          </a:bodyPr>
          <a:lstStyle/>
          <a:p>
            <a:r>
              <a:rPr lang="en-US" dirty="0"/>
              <a:t>To edit the page go to edit with visual composer.</a:t>
            </a:r>
          </a:p>
        </p:txBody>
      </p:sp>
      <p:sp>
        <p:nvSpPr>
          <p:cNvPr id="8" name="Rectangle 7">
            <a:extLst>
              <a:ext uri="{FF2B5EF4-FFF2-40B4-BE49-F238E27FC236}">
                <a16:creationId xmlns:a16="http://schemas.microsoft.com/office/drawing/2014/main" id="{AD7EF4E7-8067-4466-B5CF-6379595075C0}"/>
              </a:ext>
            </a:extLst>
          </p:cNvPr>
          <p:cNvSpPr/>
          <p:nvPr/>
        </p:nvSpPr>
        <p:spPr>
          <a:xfrm>
            <a:off x="3962400" y="838200"/>
            <a:ext cx="11430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99D3A516-26CB-4B1C-A1D8-E31617BB3371}"/>
              </a:ext>
            </a:extLst>
          </p:cNvPr>
          <p:cNvPicPr>
            <a:picLocks noChangeAspect="1"/>
          </p:cNvPicPr>
          <p:nvPr/>
        </p:nvPicPr>
        <p:blipFill>
          <a:blip r:embed="rId5"/>
          <a:stretch>
            <a:fillRect/>
          </a:stretch>
        </p:blipFill>
        <p:spPr>
          <a:xfrm>
            <a:off x="5257800" y="1447800"/>
            <a:ext cx="2609850" cy="581025"/>
          </a:xfrm>
          <a:prstGeom prst="rect">
            <a:avLst/>
          </a:prstGeom>
          <a:ln w="28575">
            <a:solidFill>
              <a:srgbClr val="FF0000"/>
            </a:solidFill>
          </a:ln>
        </p:spPr>
      </p:pic>
      <p:sp>
        <p:nvSpPr>
          <p:cNvPr id="12" name="Arrow: Right 11">
            <a:extLst>
              <a:ext uri="{FF2B5EF4-FFF2-40B4-BE49-F238E27FC236}">
                <a16:creationId xmlns:a16="http://schemas.microsoft.com/office/drawing/2014/main" id="{91BDFDD9-2A6E-424E-A763-391737F39029}"/>
              </a:ext>
            </a:extLst>
          </p:cNvPr>
          <p:cNvSpPr/>
          <p:nvPr/>
        </p:nvSpPr>
        <p:spPr>
          <a:xfrm rot="16200000">
            <a:off x="4262759" y="1562100"/>
            <a:ext cx="533400" cy="304800"/>
          </a:xfrm>
          <a:prstGeom prst="rightArrow">
            <a:avLst>
              <a:gd name="adj1" fmla="val 24790"/>
              <a:gd name="adj2" fmla="val 4621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42F4B736-91CD-4062-92DD-34E1637DC1C1}"/>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5635486" y="5947466"/>
            <a:ext cx="3127514" cy="660615"/>
          </a:xfrm>
          <a:prstGeom prst="rect">
            <a:avLst/>
          </a:prstGeom>
        </p:spPr>
      </p:pic>
    </p:spTree>
    <p:extLst>
      <p:ext uri="{BB962C8B-B14F-4D97-AF65-F5344CB8AC3E}">
        <p14:creationId xmlns:p14="http://schemas.microsoft.com/office/powerpoint/2010/main" val="29189040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C46BC7-D772-493B-A42E-493EF66D76A1}"/>
              </a:ext>
            </a:extLst>
          </p:cNvPr>
          <p:cNvPicPr>
            <a:picLocks noChangeAspect="1"/>
          </p:cNvPicPr>
          <p:nvPr/>
        </p:nvPicPr>
        <p:blipFill rotWithShape="1">
          <a:blip r:embed="rId3">
            <a:alphaModFix amt="26000"/>
          </a:blip>
          <a:srcRect l="11034" r="14094"/>
          <a:stretch/>
        </p:blipFill>
        <p:spPr>
          <a:xfrm>
            <a:off x="0" y="-21021"/>
            <a:ext cx="9144000" cy="6879021"/>
          </a:xfrm>
          <a:prstGeom prst="rect">
            <a:avLst/>
          </a:prstGeom>
        </p:spPr>
      </p:pic>
      <p:pic>
        <p:nvPicPr>
          <p:cNvPr id="11" name="Picture 10">
            <a:extLst>
              <a:ext uri="{FF2B5EF4-FFF2-40B4-BE49-F238E27FC236}">
                <a16:creationId xmlns:a16="http://schemas.microsoft.com/office/drawing/2014/main" id="{5025F755-19C2-4EE6-B0C4-7345B86E0CD0}"/>
              </a:ext>
            </a:extLst>
          </p:cNvPr>
          <p:cNvPicPr>
            <a:picLocks noChangeAspect="1"/>
          </p:cNvPicPr>
          <p:nvPr/>
        </p:nvPicPr>
        <p:blipFill rotWithShape="1">
          <a:blip r:embed="rId4">
            <a:extLst>
              <a:ext uri="{28A0092B-C50C-407E-A947-70E740481C1C}">
                <a14:useLocalDpi xmlns:a14="http://schemas.microsoft.com/office/drawing/2010/main" val="0"/>
              </a:ext>
            </a:extLst>
          </a:blip>
          <a:srcRect t="4051" b="5534"/>
          <a:stretch/>
        </p:blipFill>
        <p:spPr>
          <a:xfrm>
            <a:off x="299804" y="990600"/>
            <a:ext cx="8544392" cy="4343400"/>
          </a:xfrm>
          <a:prstGeom prst="rect">
            <a:avLst/>
          </a:prstGeom>
          <a:ln w="28575">
            <a:solidFill>
              <a:schemeClr val="tx1"/>
            </a:solidFill>
          </a:ln>
        </p:spPr>
      </p:pic>
      <p:pic>
        <p:nvPicPr>
          <p:cNvPr id="4" name="Picture 3">
            <a:extLst>
              <a:ext uri="{FF2B5EF4-FFF2-40B4-BE49-F238E27FC236}">
                <a16:creationId xmlns:a16="http://schemas.microsoft.com/office/drawing/2014/main" id="{AC6350BB-FDD1-4104-9BFC-D1CD2E0F3A87}"/>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5635486" y="5947466"/>
            <a:ext cx="3127514" cy="660615"/>
          </a:xfrm>
          <a:prstGeom prst="rect">
            <a:avLst/>
          </a:prstGeom>
        </p:spPr>
      </p:pic>
    </p:spTree>
    <p:extLst>
      <p:ext uri="{BB962C8B-B14F-4D97-AF65-F5344CB8AC3E}">
        <p14:creationId xmlns:p14="http://schemas.microsoft.com/office/powerpoint/2010/main" val="30060701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958B674-8D3E-410E-B06F-4E810A3C0A64}"/>
              </a:ext>
            </a:extLst>
          </p:cNvPr>
          <p:cNvPicPr>
            <a:picLocks noChangeAspect="1"/>
          </p:cNvPicPr>
          <p:nvPr/>
        </p:nvPicPr>
        <p:blipFill rotWithShape="1">
          <a:blip r:embed="rId3">
            <a:alphaModFix amt="26000"/>
          </a:blip>
          <a:srcRect l="11034" r="14094"/>
          <a:stretch/>
        </p:blipFill>
        <p:spPr>
          <a:xfrm>
            <a:off x="0" y="-21021"/>
            <a:ext cx="9144000" cy="6879021"/>
          </a:xfrm>
          <a:prstGeom prst="rect">
            <a:avLst/>
          </a:prstGeom>
        </p:spPr>
      </p:pic>
      <p:sp>
        <p:nvSpPr>
          <p:cNvPr id="2" name="Title 1">
            <a:extLst>
              <a:ext uri="{FF2B5EF4-FFF2-40B4-BE49-F238E27FC236}">
                <a16:creationId xmlns:a16="http://schemas.microsoft.com/office/drawing/2014/main" id="{83EED7CE-2DD6-4FC1-929D-CB309A2BF7F6}"/>
              </a:ext>
            </a:extLst>
          </p:cNvPr>
          <p:cNvSpPr>
            <a:spLocks noGrp="1"/>
          </p:cNvSpPr>
          <p:nvPr>
            <p:ph type="title"/>
          </p:nvPr>
        </p:nvSpPr>
        <p:spPr>
          <a:xfrm>
            <a:off x="3124200" y="685800"/>
            <a:ext cx="2667000" cy="479612"/>
          </a:xfrm>
          <a:solidFill>
            <a:schemeClr val="bg1"/>
          </a:solidFill>
          <a:ln w="28575">
            <a:solidFill>
              <a:srgbClr val="FF0000"/>
            </a:solidFill>
          </a:ln>
        </p:spPr>
        <p:txBody>
          <a:bodyPr>
            <a:normAutofit/>
          </a:bodyPr>
          <a:lstStyle/>
          <a:p>
            <a:r>
              <a:rPr lang="en-US" sz="2400" dirty="0"/>
              <a:t>To add a folder/tab</a:t>
            </a:r>
          </a:p>
        </p:txBody>
      </p:sp>
      <p:pic>
        <p:nvPicPr>
          <p:cNvPr id="4" name="Picture 3">
            <a:extLst>
              <a:ext uri="{FF2B5EF4-FFF2-40B4-BE49-F238E27FC236}">
                <a16:creationId xmlns:a16="http://schemas.microsoft.com/office/drawing/2014/main" id="{E605441C-8C78-46CD-BA0D-3AB476EFDCAD}"/>
              </a:ext>
            </a:extLst>
          </p:cNvPr>
          <p:cNvPicPr>
            <a:picLocks noChangeAspect="1"/>
          </p:cNvPicPr>
          <p:nvPr/>
        </p:nvPicPr>
        <p:blipFill rotWithShape="1">
          <a:blip r:embed="rId4">
            <a:extLst>
              <a:ext uri="{28A0092B-C50C-407E-A947-70E740481C1C}">
                <a14:useLocalDpi xmlns:a14="http://schemas.microsoft.com/office/drawing/2010/main" val="0"/>
              </a:ext>
            </a:extLst>
          </a:blip>
          <a:srcRect t="4051" b="5534"/>
          <a:stretch/>
        </p:blipFill>
        <p:spPr>
          <a:xfrm>
            <a:off x="299804" y="1442291"/>
            <a:ext cx="8544392" cy="4343400"/>
          </a:xfrm>
          <a:prstGeom prst="rect">
            <a:avLst/>
          </a:prstGeom>
          <a:ln w="28575">
            <a:solidFill>
              <a:schemeClr val="tx1"/>
            </a:solidFill>
          </a:ln>
        </p:spPr>
      </p:pic>
      <p:sp>
        <p:nvSpPr>
          <p:cNvPr id="5" name="Rectangle 4">
            <a:extLst>
              <a:ext uri="{FF2B5EF4-FFF2-40B4-BE49-F238E27FC236}">
                <a16:creationId xmlns:a16="http://schemas.microsoft.com/office/drawing/2014/main" id="{8486EA3B-6254-403B-AC5F-61666E692C62}"/>
              </a:ext>
            </a:extLst>
          </p:cNvPr>
          <p:cNvSpPr/>
          <p:nvPr/>
        </p:nvSpPr>
        <p:spPr>
          <a:xfrm>
            <a:off x="6324600" y="3733800"/>
            <a:ext cx="2286000" cy="533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7F122065-DAC8-4EDF-909E-204A260C0926}"/>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l="7294" t="27863" b="28649"/>
          <a:stretch/>
        </p:blipFill>
        <p:spPr>
          <a:xfrm>
            <a:off x="5486400" y="5100917"/>
            <a:ext cx="2905679" cy="609600"/>
          </a:xfrm>
        </p:spPr>
      </p:pic>
      <p:sp>
        <p:nvSpPr>
          <p:cNvPr id="7" name="Arrow: Right 6">
            <a:extLst>
              <a:ext uri="{FF2B5EF4-FFF2-40B4-BE49-F238E27FC236}">
                <a16:creationId xmlns:a16="http://schemas.microsoft.com/office/drawing/2014/main" id="{1E55FC11-1C1F-4706-9FCC-69390A500827}"/>
              </a:ext>
            </a:extLst>
          </p:cNvPr>
          <p:cNvSpPr/>
          <p:nvPr/>
        </p:nvSpPr>
        <p:spPr>
          <a:xfrm rot="5400000">
            <a:off x="6901139" y="4606644"/>
            <a:ext cx="533400" cy="304800"/>
          </a:xfrm>
          <a:prstGeom prst="rightArrow">
            <a:avLst>
              <a:gd name="adj1" fmla="val 24790"/>
              <a:gd name="adj2" fmla="val 4621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9E674E-83D6-4559-822C-F664300DE042}"/>
              </a:ext>
            </a:extLst>
          </p:cNvPr>
          <p:cNvSpPr/>
          <p:nvPr/>
        </p:nvSpPr>
        <p:spPr>
          <a:xfrm>
            <a:off x="6939239" y="5149009"/>
            <a:ext cx="457200" cy="533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D89F9F7F-5068-466A-8814-C206F19889BC}"/>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5635486" y="5947466"/>
            <a:ext cx="3127514" cy="660615"/>
          </a:xfrm>
          <a:prstGeom prst="rect">
            <a:avLst/>
          </a:prstGeom>
        </p:spPr>
      </p:pic>
    </p:spTree>
    <p:extLst>
      <p:ext uri="{BB962C8B-B14F-4D97-AF65-F5344CB8AC3E}">
        <p14:creationId xmlns:p14="http://schemas.microsoft.com/office/powerpoint/2010/main" val="4608827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C3252B5-3A66-4F35-93DF-6FC478B98E89}"/>
              </a:ext>
            </a:extLst>
          </p:cNvPr>
          <p:cNvPicPr>
            <a:picLocks noChangeAspect="1"/>
          </p:cNvPicPr>
          <p:nvPr/>
        </p:nvPicPr>
        <p:blipFill rotWithShape="1">
          <a:blip r:embed="rId3">
            <a:alphaModFix amt="26000"/>
          </a:blip>
          <a:srcRect l="11034" r="14094"/>
          <a:stretch/>
        </p:blipFill>
        <p:spPr>
          <a:xfrm>
            <a:off x="0" y="-21021"/>
            <a:ext cx="9144000" cy="6879021"/>
          </a:xfrm>
          <a:prstGeom prst="rect">
            <a:avLst/>
          </a:prstGeom>
        </p:spPr>
      </p:pic>
      <p:grpSp>
        <p:nvGrpSpPr>
          <p:cNvPr id="20" name="Group 19">
            <a:extLst>
              <a:ext uri="{FF2B5EF4-FFF2-40B4-BE49-F238E27FC236}">
                <a16:creationId xmlns:a16="http://schemas.microsoft.com/office/drawing/2014/main" id="{8CC4E9E8-551E-443C-9C4E-70C3F600A376}"/>
              </a:ext>
            </a:extLst>
          </p:cNvPr>
          <p:cNvGrpSpPr/>
          <p:nvPr/>
        </p:nvGrpSpPr>
        <p:grpSpPr>
          <a:xfrm>
            <a:off x="381000" y="457200"/>
            <a:ext cx="8458200" cy="5222081"/>
            <a:chOff x="-76200" y="762000"/>
            <a:chExt cx="9144000" cy="5450681"/>
          </a:xfrm>
        </p:grpSpPr>
        <p:pic>
          <p:nvPicPr>
            <p:cNvPr id="10" name="Picture 9">
              <a:extLst>
                <a:ext uri="{FF2B5EF4-FFF2-40B4-BE49-F238E27FC236}">
                  <a16:creationId xmlns:a16="http://schemas.microsoft.com/office/drawing/2014/main" id="{27C46506-E211-4801-BE6C-6FF4128422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 y="762000"/>
              <a:ext cx="9144000" cy="5450681"/>
            </a:xfrm>
            <a:prstGeom prst="rect">
              <a:avLst/>
            </a:prstGeom>
            <a:ln w="28575">
              <a:solidFill>
                <a:schemeClr val="tx1"/>
              </a:solidFill>
            </a:ln>
          </p:spPr>
        </p:pic>
        <p:cxnSp>
          <p:nvCxnSpPr>
            <p:cNvPr id="12" name="Connector: Elbow 11">
              <a:extLst>
                <a:ext uri="{FF2B5EF4-FFF2-40B4-BE49-F238E27FC236}">
                  <a16:creationId xmlns:a16="http://schemas.microsoft.com/office/drawing/2014/main" id="{8DE928E0-A2C5-44E3-A866-30152615A31F}"/>
                </a:ext>
              </a:extLst>
            </p:cNvPr>
            <p:cNvCxnSpPr>
              <a:cxnSpLocks/>
            </p:cNvCxnSpPr>
            <p:nvPr/>
          </p:nvCxnSpPr>
          <p:spPr>
            <a:xfrm rot="10800000" flipV="1">
              <a:off x="2057400" y="1676400"/>
              <a:ext cx="4572000" cy="4191000"/>
            </a:xfrm>
            <a:prstGeom prst="bentConnector3">
              <a:avLst>
                <a:gd name="adj1" fmla="val 50000"/>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2648AE59-7DD6-45F9-9CBE-FABFED8AB3BC}"/>
                </a:ext>
              </a:extLst>
            </p:cNvPr>
            <p:cNvSpPr/>
            <p:nvPr/>
          </p:nvSpPr>
          <p:spPr>
            <a:xfrm>
              <a:off x="6629400" y="1409700"/>
              <a:ext cx="2286000" cy="533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a:extLst>
              <a:ext uri="{FF2B5EF4-FFF2-40B4-BE49-F238E27FC236}">
                <a16:creationId xmlns:a16="http://schemas.microsoft.com/office/drawing/2014/main" id="{14CB4E74-E8EC-4154-AB17-48E523C1CA98}"/>
              </a:ext>
            </a:extLst>
          </p:cNvPr>
          <p:cNvSpPr txBox="1"/>
          <p:nvPr/>
        </p:nvSpPr>
        <p:spPr>
          <a:xfrm>
            <a:off x="4982135" y="3574676"/>
            <a:ext cx="3095065" cy="461665"/>
          </a:xfrm>
          <a:prstGeom prst="rect">
            <a:avLst/>
          </a:prstGeom>
          <a:solidFill>
            <a:schemeClr val="bg1"/>
          </a:solidFill>
          <a:ln w="28575">
            <a:solidFill>
              <a:srgbClr val="FF0000"/>
            </a:solidFill>
          </a:ln>
        </p:spPr>
        <p:txBody>
          <a:bodyPr wrap="square" rtlCol="0">
            <a:spAutoFit/>
          </a:bodyPr>
          <a:lstStyle/>
          <a:p>
            <a:r>
              <a:rPr lang="en-US" sz="2400" dirty="0"/>
              <a:t>A section will be added</a:t>
            </a:r>
          </a:p>
        </p:txBody>
      </p:sp>
      <p:pic>
        <p:nvPicPr>
          <p:cNvPr id="8" name="Picture 7">
            <a:extLst>
              <a:ext uri="{FF2B5EF4-FFF2-40B4-BE49-F238E27FC236}">
                <a16:creationId xmlns:a16="http://schemas.microsoft.com/office/drawing/2014/main" id="{706E974D-581C-4122-B3C2-09C8CE98E711}"/>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5635486" y="5947466"/>
            <a:ext cx="3127514" cy="660615"/>
          </a:xfrm>
          <a:prstGeom prst="rect">
            <a:avLst/>
          </a:prstGeom>
        </p:spPr>
      </p:pic>
    </p:spTree>
    <p:extLst>
      <p:ext uri="{BB962C8B-B14F-4D97-AF65-F5344CB8AC3E}">
        <p14:creationId xmlns:p14="http://schemas.microsoft.com/office/powerpoint/2010/main" val="15811693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797FECC-AA28-44F0-9483-CF076A0FEC02}"/>
              </a:ext>
            </a:extLst>
          </p:cNvPr>
          <p:cNvPicPr>
            <a:picLocks noChangeAspect="1"/>
          </p:cNvPicPr>
          <p:nvPr/>
        </p:nvPicPr>
        <p:blipFill rotWithShape="1">
          <a:blip r:embed="rId3">
            <a:alphaModFix amt="26000"/>
          </a:blip>
          <a:srcRect l="11034" r="14094"/>
          <a:stretch/>
        </p:blipFill>
        <p:spPr>
          <a:xfrm>
            <a:off x="0" y="-21021"/>
            <a:ext cx="9144000" cy="6879021"/>
          </a:xfrm>
          <a:prstGeom prst="rect">
            <a:avLst/>
          </a:prstGeom>
        </p:spPr>
      </p:pic>
      <p:pic>
        <p:nvPicPr>
          <p:cNvPr id="9" name="Picture 8">
            <a:extLst>
              <a:ext uri="{FF2B5EF4-FFF2-40B4-BE49-F238E27FC236}">
                <a16:creationId xmlns:a16="http://schemas.microsoft.com/office/drawing/2014/main" id="{ADA05A9C-F356-482B-9F83-563F8A844C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 y="685800"/>
            <a:ext cx="8250346" cy="4924425"/>
          </a:xfrm>
          <a:prstGeom prst="rect">
            <a:avLst/>
          </a:prstGeom>
          <a:ln w="28575">
            <a:solidFill>
              <a:schemeClr val="tx1"/>
            </a:solidFill>
          </a:ln>
        </p:spPr>
      </p:pic>
      <p:sp>
        <p:nvSpPr>
          <p:cNvPr id="10" name="Rectangle 9">
            <a:extLst>
              <a:ext uri="{FF2B5EF4-FFF2-40B4-BE49-F238E27FC236}">
                <a16:creationId xmlns:a16="http://schemas.microsoft.com/office/drawing/2014/main" id="{3D6F8F1D-2D93-4096-9DFA-81E5CBE79345}"/>
              </a:ext>
            </a:extLst>
          </p:cNvPr>
          <p:cNvSpPr/>
          <p:nvPr/>
        </p:nvSpPr>
        <p:spPr>
          <a:xfrm>
            <a:off x="2438400" y="1600200"/>
            <a:ext cx="17526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3104FC10-14EA-4615-82BF-573DD2047A49}"/>
              </a:ext>
            </a:extLst>
          </p:cNvPr>
          <p:cNvSpPr/>
          <p:nvPr/>
        </p:nvSpPr>
        <p:spPr>
          <a:xfrm rot="16200000">
            <a:off x="2628900" y="2400300"/>
            <a:ext cx="533400" cy="304800"/>
          </a:xfrm>
          <a:prstGeom prst="rightArrow">
            <a:avLst>
              <a:gd name="adj1" fmla="val 24790"/>
              <a:gd name="adj2" fmla="val 4621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E70ECC95-915D-4A77-8E25-3442BED64697}"/>
              </a:ext>
            </a:extLst>
          </p:cNvPr>
          <p:cNvSpPr/>
          <p:nvPr/>
        </p:nvSpPr>
        <p:spPr>
          <a:xfrm rot="16200000">
            <a:off x="3695700" y="4648201"/>
            <a:ext cx="533400" cy="304800"/>
          </a:xfrm>
          <a:prstGeom prst="rightArrow">
            <a:avLst>
              <a:gd name="adj1" fmla="val 24790"/>
              <a:gd name="adj2" fmla="val 4621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A1191C34-138D-46A3-8448-67A212C6F65C}"/>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5635486" y="5947466"/>
            <a:ext cx="3127514" cy="660615"/>
          </a:xfrm>
          <a:prstGeom prst="rect">
            <a:avLst/>
          </a:prstGeom>
        </p:spPr>
      </p:pic>
    </p:spTree>
    <p:extLst>
      <p:ext uri="{BB962C8B-B14F-4D97-AF65-F5344CB8AC3E}">
        <p14:creationId xmlns:p14="http://schemas.microsoft.com/office/powerpoint/2010/main" val="16230617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alphaModFix amt="26000"/>
          </a:blip>
          <a:srcRect l="11034" r="14094"/>
          <a:stretch/>
        </p:blipFill>
        <p:spPr>
          <a:xfrm>
            <a:off x="-2241" y="76200"/>
            <a:ext cx="9144000" cy="6858000"/>
          </a:xfrm>
          <a:prstGeom prst="rect">
            <a:avLst/>
          </a:prstGeom>
        </p:spPr>
      </p:pic>
      <p:sp>
        <p:nvSpPr>
          <p:cNvPr id="3" name="Subtitle 2"/>
          <p:cNvSpPr>
            <a:spLocks noGrp="1"/>
          </p:cNvSpPr>
          <p:nvPr>
            <p:ph type="subTitle" idx="1"/>
          </p:nvPr>
        </p:nvSpPr>
        <p:spPr>
          <a:xfrm>
            <a:off x="1752600" y="2139502"/>
            <a:ext cx="4419600" cy="1676400"/>
          </a:xfrm>
          <a:ln>
            <a:noFill/>
          </a:ln>
        </p:spPr>
        <p:txBody>
          <a:bodyPr>
            <a:normAutofit/>
          </a:bodyPr>
          <a:lstStyle/>
          <a:p>
            <a:pPr>
              <a:lnSpc>
                <a:spcPct val="70000"/>
              </a:lnSpc>
              <a:spcBef>
                <a:spcPts val="0"/>
              </a:spcBef>
            </a:pPr>
            <a:endParaRPr lang="en-US" sz="9700" dirty="0">
              <a:solidFill>
                <a:srgbClr val="FA4C07"/>
              </a:solidFill>
              <a:effectLst>
                <a:outerShdw blurRad="50800" dist="38100" dir="2700000" algn="tl" rotWithShape="0">
                  <a:srgbClr val="000000">
                    <a:alpha val="43000"/>
                  </a:srgbClr>
                </a:outerShdw>
              </a:effectLst>
              <a:ea typeface="Times New Roman"/>
              <a:cs typeface="Times New Roman"/>
            </a:endParaRPr>
          </a:p>
          <a:p>
            <a:pPr marL="274320" marR="274320">
              <a:lnSpc>
                <a:spcPct val="70000"/>
              </a:lnSpc>
              <a:spcBef>
                <a:spcPts val="0"/>
              </a:spcBef>
              <a:spcAft>
                <a:spcPts val="0"/>
              </a:spcAft>
            </a:pPr>
            <a:endParaRPr lang="en-US" sz="2800" dirty="0">
              <a:solidFill>
                <a:srgbClr val="FA4C07"/>
              </a:solidFill>
              <a:latin typeface="Times New Roman"/>
              <a:ea typeface="Times New Roman"/>
              <a:cs typeface="Times New Roman"/>
            </a:endParaRPr>
          </a:p>
          <a:p>
            <a:pPr>
              <a:lnSpc>
                <a:spcPct val="70000"/>
              </a:lnSpc>
            </a:pPr>
            <a:endParaRPr lang="en-US" sz="2400" dirty="0">
              <a:solidFill>
                <a:srgbClr val="FA4C07"/>
              </a:solidFill>
            </a:endParaRPr>
          </a:p>
        </p:txBody>
      </p:sp>
      <p:sp>
        <p:nvSpPr>
          <p:cNvPr id="4" name="AutoShape 2" descr="data:image/png;base64,iVBORw0KGgoAAAANSUhEUgAAAWMAAACOCAMAAADTsZk7AAAAwFBMVEVZWVn///9OTk7Nzc1WVlZTU1NZWVhZWVpMTEyzkf9zc3NNTU1bW1v6+vrY2Nj39/fw8PDk5OSenp5hYWGTk5Ps7Ozh4eFUVk9/f3/Dw8Nra2uMjIxHR0etra1lZWWkpKS6urqDg4OsjfNdW2LQ0NB9bp9SVUurq6t3d3eYmJiVfsmykP6oiepoYneOer+dg9d8b51tZYKJd7R2a5I5OTmLeLZkYG2YgtKhht9tZX9zaYu9mP+9mv+EdatSVERNUTur9QeXAAAYXUlEQVR4nO19CXuiStM2YDegsikiguKSOC7ZlzNJJvnyvP//X31dVc2mmJiJmTFzcZ+ZOYoIxU1RW3eXilKjRo0aNWrUqFGjRo0aNWrUqFGjRo0aNWrUqFGjRo0aNWocFRj72xJ8Cqzy5VFBa4+HH/6SDn8M8a8BL/QvEGtPMM2Ps5dWfKQkT51AtT76JQP/Goauwx/BsyDaOBzVVuXLTXCN+6tpkHDxknO/lQSRdjARPgym8Yo7DJuYpQp88HA6cioQhuECEYbi3SEkFZQyzjVzZJqmpgmxd2omGw+TRiCE73HFGi4bHfGyy9+6J18KNpvOxhzEzjHiPsDyhWjehx8xQ2htqN/+uHp8uri4uD77+eP+8jQ8AMuMm3EviZwgCDqNKOnOYoVX78knKsIeMLail+pwx75/ADxRbS/oBGV4gScQ/A7HwkCEl3cn580CTi4uyFoI7f5tsrm/djy1ANvzkh3EjXtJX+zhrpjQ48SBvVd/zx5rkfomPsKxYYDlDa0zoPXs5vn5+f716gRZvkBzEZ6+vl7q5AkNsbex/7GZ2YNb3k96w+FwTbSp6nKXcvJ2yyWOwTSLl2rr73FszsX5GxMCyOJFkxTTj3FMzi38IVT45EbYYaHQQm//9/wkOL4GivXnl2bz/BQ9IJhsY39fyGNgtTEeaRygmcr0HQPgB5JjcX+cv8yx8AddEpybIIsz4hIa+7CtMJTFFTD6EEo3JwKL8FSQfBaKNyEoePMBog0d1DgM9z0uX4GVWBe8M9PWwlq8YQCs4+F45KoBY+RxOXJsZp9ZH+RYhMXhq2DxSainIVUUtj03m1fI8V0T9Bg3i88Xr697ksxbQHGvHH0Jad3xd+CY+TZENYTPcixYBIpPdNRUeC8YFn/Dk+ZdiO9Omi8/iXthVK5ervbjmAFf6nREQqVbRfDgvvGlAse88Xc5Hqh2LvUnOTb0X+Dhfmwwp4ePzRvcpj/cXuoyA7wUFuRuP45N8Msda0MSEZW5o91fOh6OeU9ttLM3n7UVi0cMITa3hz8lx4aepSOo8T/DfSIL1lIph9iA9SbHSudYOFb8dX7yTY4V74NxxSX4tG0jqz9fXZLpADuNL8hw72ePOYQ+nr8liBZt855j1D8ajpWCr97NMWPbievWNj2LGzb2hCCOXkEVgyw1cnyzT0ZCatyooJOXtrGyQOYbHO91OW9s/QR2ccyVcRyPS2UNxpVYgBWvUj+9AFNxusWbkVkEQfYDleMWyPH/QqxmhCng9uRvpFRd4HjydirMNJAxHucC7eSYcQv3LF+OD9ukwqUfcdzqHzQJr+aYj9aOLeSNxvnJNIUyrfmsne9NpuIs1KuMrAjlwkX46+76BO6Bvnh4bJ43r68EHm9uzq4k7nRjkb45uyWSzfdTYaZZiQMJlO10uQxEd3Gs+dM+ij7IRGejVRTgtxN/ZJraFOtHzJxhXclLNr3tZ1DJcXsWyLTaXUmSGZsIgTou6lcetIY/BG0iEq5M3oQFPsO0GjjWf8Grc1nTuPn58kKvXq4N/fSc3rxIP8l8PP+bFFtToQQBFTM6LZKymmOmLMXmjo2iS5J5Sxj8gLapwVzcLLDzvCXYCPDcnTfC8I+ikuPEVl3PJfHTZ0jksVFr3MJSxyzT7vCKXF61jTUW182U4/CmSfziv/env17xxdPtgzAjl7dXYvvJ6yUZHYb5h/pGBMHGIoRoDOJ42EBVGKBE1RxzIfO0NV6BG1VpRz4IVHc99ldZ5caDKmorUL3eeExVkvbus38QVRyLDb3Yj7GUIZJZ2NpOBMWacAZtkL2fhddE4mu1rQDHByEx6fHp5SX4x6t7wKmuL55fBK9XC0xe9P8Dz7mQcR2fgYK9EaUxX1AcmZwxrmFNM8AQpJLj9pRE51ouOvMghRSXM0pJFmrMoI7UElu1lp1d+CFQyXEXpGfaOEidO1RkbXIObWC+l55/8QSKuSseM6AiJzkG5wc+78dCx9qQovwPKL+wdKw+i93OFmkyzodwkR2z+qhS6kCazFECHEWgdlUc80F6txhPn0HQbI/0lOP1ji2xlQlFT/CceN/6ByvvV3HsSgb5Wj5EePqIhNKg+NVILTJwDHq8u5i2eNngmO4HFI6ewVo8w0dQ3zi/D9PCJ+mxvUOPLciiBB2ZV0ADCoxXcQyFiynt2galjTTxFLhZYIiXM22Dv4ObMaD7xt91uR/BWzkIDTyhobIp6WJCGWbwaGYco6348UbMm3GsK0WOMf+DuO9qIdTYEHb9xILBQBIK9Xi3PcawI6NA66Y5YQXHOCaCj714MIckOm6TvHPYhmkvsB2gQgkTAra7e6jRwDfzPHyQhKXDcHU2Go1832/1hBLYabZFPu8s3F16L+jx4izn2ACP+ANc4ALqccZFMcmWPm87zUvlAmudOX4Wg/mKqjmGISh7IEVfi1tn9zhezpSugA1s+VjCxfb/G8GgW9yCbzuHGtZGjvsF817iuENXigMnrud5rutSuCO1AFTzHKrx++ixERY4VkCxHyCyexYb9Ntm81c+aYCNvXL4UgY81apXCK5QT5RKjqtER47lmDVbuXQ1rIWjFbgj7ekeylgQxwXzXuLYQY4ts69mCPqN6WSYXiDUiZHDDT0W72nEQ8/1WNniWH+kBAYehye9cAwNbm7B4m7IvC5znAUMFRybnS3RyZx3pK2YSTtDPoBg950oWQ9+k9JteffgGAV114PxeCweOlPTeJZj6w8Y8D5vKjJGCAYMRO3mWHz718s5fAgZ+U0xNqERR2eXzMsNjhOM3qo5hnJnLxW9jaJTNYQsAdwvGgIEw+ysVuOxMoLEr3J6xO9hb47tmUa1klJIoxvXMpneOC4GvVC0eItjZQHG4j4M75vnJZOOF7yjbsbkMH9uLXkir6GifjzCTXyjzJMFpcrIIVMuOR7JHa1DTszY5LhUP844dtSqYq4CQdcdGouHTT0W708NsBhv6nH4EyoYoYhOrsLioyAN8rTCWFgxhTbqoMyxwyo5RjO3mU7gF9SEa7zdS/MXBrYiOGSZIj/dPhxjEOlUhlK6jgny1WL7k4tHEY29ybGiX8KA9uWp8Hjl0j3HIWh3W5GFLR3wGD5cZjcAbQUoY5HjufR5wPV8U3SODsaZdCFeo7oXRSdfMusFz/Y2x9LJqKuq84MqAm5DGNanbQaNpL48hsJYZByLl8SxQfvAlw3MYe7umk+LchZDoXkpqKTtIvdcsRGmgZk4yOOMV46Zkl1pbYjO/IZ0b3mFjQc7FemTwBD4PY7JSTjZg5QOaitgFLCC3Lx4SDk2cORDvzwRhhbiChl3QKHzTNY2shDCCG9wSlHzXt+IsFE3t0MLM1IDrmDRJNc5S4jpwY6bHIuXGOcJ75k9ECQ6Yz1b9YJGN85cG/nZrEog7sNv0FkJ5LiTH640pxA5tmRCCl4CBWIaj7pcsqzL8K359BBSfIsTh3ShoCeY3JEe45AT5nlQlZAj2DCpBUNkKvKXTTqnaUGTdtHPQqa25NIl9qXOYRa6TDm2ZznHSFh/Q3TcqI3nwrqMisEDQyuvDk3YxvhoNj+Q26Nn0ot56X161/EGrGRhBfZbx3zEWhO34HBEanGP8dv5vXRbQHF4LSue+inqMVIfQl7XvFyEYXiZzsQQun1OuxrGhmREcmOsMckxM4fyIWtjnTLSkDcYwnYwW0ZPSerNOpJjcpCp6EsbRefi/+p6xEtjVWxOJ5xZpjmeNVTnENVNrrEx+hZ16ot4ELaYQ3kv8WPfxnhCk0PxIGoQBG6WiCo0pB/en2BV+Pr5FIaLwoVx+4TT3YTHg7BMWOtFCLNnsUx/cnXzenEmx6yN8Ba24VytjdCEWXTNbtJSYFKTpo0TWw4QsBjrQFEstirCqnQgkBPC2xiMcMbbWJ6MmCa9Xi46DGCRAXGT3mAA40oa0cxiykJssacnLMkh0jy/GznpeEdnPhX331o2sGbsNpKxsFhTypGc6ZhsXobNakl4+fiCQxwXj3c3zzdXWIyDMppx90gDIWevUEJWrmWd/oWqoRBEhydyRtEWGJ/Ii3aiybCXNDx0CqQeGAWo3jyJhC1wIPqyuiS86iTxuuFJ0VvCdxSyVFkeirP3rtdxosGIYpFhYcfO+AAhBt3MHJ6JOabEkLfz3LIHBeylfG83/A2Kgalfj6WZsc0TqMWFz9mI0v+DKW/SPzbPb9LCEKbRzcsd5Q6NJ52ykP20TsR45KbbekBRNukYdMDNXiYgeiJFdyMpentaeVitlWpSp2seJFL2h8NWhtlQPBp+bybf9XzhA+SbVQ9dIo+7jU6nMYm3RsZpSubD/dXTxcXJycnFxfXr7SmGaKf3t5eI52cMHPTTH9cXT6/pVAEINoyT5uPu0qjmD5ZOQDOjO1G3VcgRQJ5+x0kGFimcNZTyDobj9MoGvRhsOY8nIHohiFCWXplkysyZNZv2O/3p0DpUnMzJ5hPw9NkW9K3ZR7Q745pptqvSeKwA6WCIHx4eLk91mCOr4DTYHLRkRIHFDIWUzoDw+vaNGReMaSYbC7pia7OEIKwurGDI0738UkrXkYpOX0/dJzjKRie1ldk8A3E62PM32Pxi6FSeQMeFU6/glYFRHFQtMPTFCNmgFVBKOsHTgETv+t3ZWRtTVT4PPnbUuT9qmyOzNaFx6N0DW98cGOP92sw/vhwwtTnKVNyCmMn7igTvKABp3nU6qfaPAco/Xm7ZMaz+ZznW9ROodPxhNWaxh8OkGcxGRWXkH4EO4yDXC0M54HLJPYCZX3HlDlQq3plb911BBaHnvReIHAqYaswLesv7VVXU7w9YDXUpLMX1IVZKfgw4TGrn5U4+sNVdi/6+NWBCLCR9u1K8LwUk116sYTzIuB+ozl9cWP2V0H825fqyPw2qS7hLkTUyK157VO/492Cgw2tah1m6/kFwqiLafceBKczRl4zi/X2IoHjx8+Tnn47bJEaTvGrkrNr/JsWYW4en21XjPwQeTzqB5wXBdPDN2868BcMwjIrK/J8C45oVt3xN+3cZxrImLVH/ezL8wxpMwKndf7pScaT4W81ifgPfSNQSvtXj9B1JZm0rtrKh92MGY5wfv5TbYHwVdYJOFLPjlp5pXPFbXedvdhr7TfB0Tph3wOWAXwDWmjawsVPVLM/jBrWawZQznelrMdmvrMy5pWUdzH5T4S0la4SmyUNY7WzLO19mMzebofC9wAeeOp0NsWuSvEqtEXQQQbGEwlr9ToaPd4bDQ0yD7AgBTXNmUbYpeK98brVWyXfkGFYsT9uca2vVzlZ2T9Mkv2j5WFxcLPKbHOfTZVyaj80Kk0zeXfDJ+Cif6PZ9AENcOIrIWwMpuqVw05JTP7qF0TCmjeKJR/T85iw8bio9OrCf2iFu+kCzm/jmHtQBx/bgqN3GFmBCmBxFLCecGq2ccwelC2caTFCefGaeo0bmf1WcB0SLUPb59nfkGJYKVLtpOVMs2PB7uJz7U9dIq0ULrVdggUSy52gxLFj5Zhxj/4hqV0MdUrb60MCM7E8OJtA88rx1ythT+/se8TtyvFLf43jjY8Gx/clMhSZeZu4UFivsWmi6hW/IMQ54VYdCfKJ6022TDBx/dqYNrlBLF9Ay36vs2bT7q9+N4+XOUAg6BWr4VMNspmIrvk9zzFY4951MMKjx/sbnG3C8KRyux9vBcVd1LVop4BS+xuc5x3Lh0MfFwP4SNjHL7Y01TaXj5WaJznPsHDPOoIF3sXEaXuywDY1kN/cGjn2N+ksUSOBRUY85t+CIRFaO8oFSFFYWDXA9B65FWRbKJCShz8oegPqoi82swLHsfnvAxc4HADPjxIFZ6vMJy6c5gzGYdgGbjgxshc+oiY86zEgucszNXiPwvE4EXdLYpCsxGdJUddI83k0/KKgfLsAFRYZFn+mik1RCz8kl5Cbv9pec+5HYLBcbA8c+HnE5nc53dqL+8+DYDYNSWY+8HGtFhYHxzbwC9ThdvJXPEhMcp7NLObSVogYQcA/yTJtc2Ko1gPtmbs1gV9K1MCIwF8aqLyc98DiX0CXerdlkDo1hzBnmLQ0t5VgusZMHORLwoava09mKOnjRuqxSJ/WtmqzwRcAxw35Oaj9byRepfemsltBmbzWExTKeuAeDNS0Bm3fxhvh9N8A2P7MubnfW4+LRGxha8JWbugM+9KSEZJ54vrqmR2ubYApmqsfj9RTkCiaDsXIkgBjNnpkMVlWivNg0atbrAUHRMkmSrTVq4g5gq1HZUiO9BxnH0GrbMTnjuGJL5OOMo3VXLVqwuEqjQsb/E8Qsy9UIGSP/10gXkWqw1AoWKwoJUWmH3FJ82RVNFl8VVrDHI3FJDet4RvTx0ZTL5zkGTuhnxPWgzzN5hesQT7GLy5wo91WXsoUXcWwBSS7Wm+m5R5X11SzcxmXQDdJ4s68Gm/EerrW0u9lqUVjKKF0rx2WNHhxcoyV3Qj1aHbQKGceQoTaOyuGBa8ssKtZgqXqL5qI6dss4JgclrpMa/0k91uaZbuOkMjSLuPSZtrbhCbGlpa34jQQKLYRlkccAe+LLWI2WqSPjGFzCU8f97rgYVwhj4xzPOK9FD2Y+Rx97mvX34liuZcNn1cM4QXKMjY9kvRdXVGIMjSkN9knBqb9Sp/mssj8FrUKcSTVW5VJoOiF8OcBbCXRjVwpaHZZyLOKdrd7ffxXUPi5zalAyRi+1J8c4NzqjkTjGbhEtWJM1GimwjtWFVfhsbMvfQyD9owgDVG67rEar351ig7tMDqz54ZABflAISIhjLvxt57imuWLLqFxQ5MdGZvfjOP35HrhNkmP8Yn8+d2BlqJs5RWw4A2ZoFKiggXAEsJwVIxzMsvM7j0qdZzq01hgeAuR4vcmxmajBcVFMv1yQdwnChjok+J4co/VV8QcmJMdmceW62nGiJT4XeDPmIsYYq4EW0LGFwnpVTerQAkle0bXlHJOx7vJqPXaHUVbtOBpgk+FcUGoi9y7HUYFjximTiHnKMTTQSiaz2Swea6N0+SxVe1ws/SfYgtTBNKNRkSewAsfUQaHAMb1POU7KHKsFQ3408MuTEpjv7cGxiCZyjoUyokHo+FqB41jjW2tv+3hAcVdXGIKB2Q+qz1DkGJocF+wxcdzdwbGdYPpxXL9LyLDLWZ4s+9ngLnK8o35c4liRhYvGKOe4ijpyXuYM2uLhPl1tZtuV6S5xLA8Bt2a+wTFkIZUcr8ZuHvUdCdAT5Y2ccfklxRUb3rAIVuY4XVqRTMnnQWxSYRMxTOyM5nBQHEnp/zfdztMRyLH8CAvVXpljnFFTyfGgjWtppsdkkimQyspeDJ57io+R/R1jTRscMyZbwlPshlFDxeApMrfyVCg3wNC2LW5otTHCPecye0zKEkJ0TfFxJcdMe++Hyf44qJtRlEqETdwm73EsckO31JQr6wWKHOObgv1J01pMCvu0uhMjsgY1r95GkWP5MyGpvuMQWJ7nFTiGjo9Qd7PoVwqPiGQLE9u0JxaUCmRdPON4mwZra92rucw5lj21EzkzgI+SmXxF1Q1K8Kilzo7qI3Esn3fs8GenI4eQg1C8h3leyrGVz6+gIklwRJMgaS1gh35wBCs38HurMMMPOd7iAAYefDctUeSHiXKOqaOh2hhwUzOtYT990EVkrMo22eI4qPmzSiIoB0nzZ5IwIDXgfpaokx7nAmZzWKhSFRz2N1Q+Ber312/B8Mw469vONIo4tlu+MI2yCatUkJOFC9Jj2T/LDhrYdGua7oQ1+TR9a6ilvn35kbhGJHkt2VOHitkBSuinLV7F8+GgsoMYOOKElYz1iKc3vC8X6h4BmI+M2FF3CLVtevjYqks8zZNhOdj0Z0v6pBOtBwUzItsGmnTIfBAlDzFktFU0HBWmgsXDZE7WvTPttegMNODS6A6hRZaINyxoNkVPjkMC8tYaS53etBcrstOYtzyaKj3Tlhkl/ZZMYAsdo0rhFV8W2CvNvDLBPMqOPGnrO+BgkIdRYIT76Vl9tWrm1mYzNHS6RQnpeBZFG3KT2MfPZ33CjyZw2a4sOJrZ/zyeQAGnMx1kZddu0iNMkpLNZIOkKz9ZJ8vSo+4nSZJ1llIGEQ6ZzooNvFi8TLKsRpsmScWjPF5mJ+j1kqSVDuhlEtL32SwVsJvAOCybTNK3KyzTr6NGozFdH4mxUHCMl/l+0fZyLf8F2eKeFss+4BummpWG9llb82VzyfIu2Rv4cFvNWH7m4qSAVMJ0Nj+drTCfYPMrXGuL/47H7RE+ecsrnsoDK1HRgx2NDfg4KkT/xldTo0aNGjVq1KhRo0aNGjVq1KhRo0aNGjVq1KhRo0aNGjVq/DPQanw1lEaNr8b/B10Qz62xqB50AAAAAElFTkSuQmCC"/>
          <p:cNvSpPr>
            <a:spLocks noChangeAspect="1" noChangeArrowheads="1"/>
          </p:cNvSpPr>
          <p:nvPr/>
        </p:nvSpPr>
        <p:spPr bwMode="auto">
          <a:xfrm>
            <a:off x="1" y="-144463"/>
            <a:ext cx="277091"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7" name="Title 1"/>
          <p:cNvSpPr txBox="1">
            <a:spLocks/>
          </p:cNvSpPr>
          <p:nvPr/>
        </p:nvSpPr>
        <p:spPr>
          <a:xfrm>
            <a:off x="723900" y="5105400"/>
            <a:ext cx="7772400" cy="1470025"/>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800" dirty="0">
              <a:solidFill>
                <a:prstClr val="black"/>
              </a:solidFill>
            </a:endParaRPr>
          </a:p>
        </p:txBody>
      </p:sp>
      <p:sp>
        <p:nvSpPr>
          <p:cNvPr id="8" name="Title 1"/>
          <p:cNvSpPr txBox="1">
            <a:spLocks/>
          </p:cNvSpPr>
          <p:nvPr/>
        </p:nvSpPr>
        <p:spPr>
          <a:xfrm>
            <a:off x="723900" y="5105399"/>
            <a:ext cx="7772400" cy="1470025"/>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800" dirty="0">
              <a:solidFill>
                <a:prstClr val="black"/>
              </a:solidFill>
            </a:endParaRPr>
          </a:p>
        </p:txBody>
      </p:sp>
      <p:pic>
        <p:nvPicPr>
          <p:cNvPr id="10" name="Picture 9"/>
          <p:cNvPicPr/>
          <p:nvPr/>
        </p:nvPicPr>
        <p:blipFill>
          <a:blip r:embed="rId4" cstate="print">
            <a:extLst>
              <a:ext uri="{28A0092B-C50C-407E-A947-70E740481C1C}">
                <a14:useLocalDpi xmlns:a14="http://schemas.microsoft.com/office/drawing/2010/main" val="0"/>
              </a:ext>
            </a:extLst>
          </a:blip>
          <a:stretch>
            <a:fillRect/>
          </a:stretch>
        </p:blipFill>
        <p:spPr>
          <a:xfrm>
            <a:off x="5635486" y="5947466"/>
            <a:ext cx="3127514" cy="660615"/>
          </a:xfrm>
          <a:prstGeom prst="rect">
            <a:avLst/>
          </a:prstGeom>
        </p:spPr>
      </p:pic>
      <p:sp>
        <p:nvSpPr>
          <p:cNvPr id="9" name="Rectangle 8"/>
          <p:cNvSpPr/>
          <p:nvPr/>
        </p:nvSpPr>
        <p:spPr>
          <a:xfrm>
            <a:off x="3028950" y="2461018"/>
            <a:ext cx="4362450" cy="1815882"/>
          </a:xfrm>
          <a:prstGeom prst="rect">
            <a:avLst/>
          </a:prstGeom>
          <a:solidFill>
            <a:schemeClr val="bg1"/>
          </a:solidFill>
          <a:ln w="28575">
            <a:solidFill>
              <a:srgbClr val="FF0000"/>
            </a:solidFill>
          </a:ln>
        </p:spPr>
        <p:txBody>
          <a:bodyPr wrap="square">
            <a:spAutoFit/>
          </a:bodyPr>
          <a:lstStyle/>
          <a:p>
            <a:pPr marL="457200" indent="-457200">
              <a:buFont typeface="Arial"/>
              <a:buChar char="•"/>
            </a:pPr>
            <a:r>
              <a:rPr lang="en-US" sz="2800" dirty="0"/>
              <a:t>How to Login</a:t>
            </a:r>
          </a:p>
          <a:p>
            <a:pPr marL="457200" indent="-457200">
              <a:buFont typeface="Arial"/>
              <a:buChar char="•"/>
            </a:pPr>
            <a:r>
              <a:rPr lang="en-US" sz="2800" dirty="0"/>
              <a:t>How to Add Sections</a:t>
            </a:r>
          </a:p>
          <a:p>
            <a:pPr marL="457200" indent="-457200">
              <a:buFont typeface="Arial"/>
              <a:buChar char="•"/>
            </a:pPr>
            <a:r>
              <a:rPr lang="en-US" sz="2800" dirty="0"/>
              <a:t>How to Add Media/pdfs</a:t>
            </a:r>
          </a:p>
          <a:p>
            <a:pPr marL="457200" indent="-457200">
              <a:buFont typeface="Arial"/>
              <a:buChar char="•"/>
            </a:pPr>
            <a:r>
              <a:rPr lang="en-US" sz="2800" dirty="0"/>
              <a:t>Q &amp; A</a:t>
            </a:r>
          </a:p>
        </p:txBody>
      </p:sp>
      <p:sp>
        <p:nvSpPr>
          <p:cNvPr id="11" name="Subtitle 2">
            <a:extLst>
              <a:ext uri="{FF2B5EF4-FFF2-40B4-BE49-F238E27FC236}">
                <a16:creationId xmlns:a16="http://schemas.microsoft.com/office/drawing/2014/main" id="{CD63C4B2-2DA1-4303-9DA7-DBB5E259E1B8}"/>
              </a:ext>
            </a:extLst>
          </p:cNvPr>
          <p:cNvSpPr txBox="1">
            <a:spLocks/>
          </p:cNvSpPr>
          <p:nvPr/>
        </p:nvSpPr>
        <p:spPr>
          <a:xfrm>
            <a:off x="156475" y="417781"/>
            <a:ext cx="3543300" cy="1040047"/>
          </a:xfrm>
          <a:prstGeom prst="rect">
            <a:avLst/>
          </a:prstGeom>
          <a:noFill/>
          <a:ln w="28575">
            <a:noFill/>
          </a:ln>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nSpc>
                <a:spcPct val="70000"/>
              </a:lnSpc>
              <a:spcBef>
                <a:spcPts val="0"/>
              </a:spcBef>
            </a:pPr>
            <a:endParaRPr lang="en-US" sz="5400" b="1" dirty="0">
              <a:solidFill>
                <a:srgbClr val="FF0000"/>
              </a:solidFill>
              <a:ea typeface="Times New Roman"/>
              <a:cs typeface="Times New Roman"/>
            </a:endParaRPr>
          </a:p>
          <a:p>
            <a:pPr>
              <a:lnSpc>
                <a:spcPct val="70000"/>
              </a:lnSpc>
              <a:spcBef>
                <a:spcPts val="0"/>
              </a:spcBef>
            </a:pPr>
            <a:r>
              <a:rPr lang="en-US" sz="5200" b="1" dirty="0">
                <a:solidFill>
                  <a:srgbClr val="FF0000"/>
                </a:solidFill>
                <a:ea typeface="Times New Roman"/>
                <a:cs typeface="Times New Roman"/>
              </a:rPr>
              <a:t>Agenda</a:t>
            </a:r>
            <a:r>
              <a:rPr lang="en-US" sz="5400" b="1" dirty="0">
                <a:solidFill>
                  <a:srgbClr val="FF0000"/>
                </a:solidFill>
                <a:ea typeface="Times New Roman"/>
                <a:cs typeface="Times New Roman"/>
              </a:rPr>
              <a:t> </a:t>
            </a:r>
          </a:p>
          <a:p>
            <a:pPr>
              <a:lnSpc>
                <a:spcPct val="70000"/>
              </a:lnSpc>
              <a:spcBef>
                <a:spcPts val="0"/>
              </a:spcBef>
            </a:pPr>
            <a:endParaRPr lang="en-US" sz="7200" dirty="0">
              <a:solidFill>
                <a:srgbClr val="FF0000"/>
              </a:solidFill>
              <a:ea typeface="Times New Roman"/>
              <a:cs typeface="Times New Roman"/>
            </a:endParaRPr>
          </a:p>
          <a:p>
            <a:pPr marL="274320" marR="274320">
              <a:lnSpc>
                <a:spcPct val="70000"/>
              </a:lnSpc>
              <a:spcBef>
                <a:spcPts val="0"/>
              </a:spcBef>
            </a:pPr>
            <a:endParaRPr lang="en-US" sz="1800" dirty="0">
              <a:solidFill>
                <a:srgbClr val="FA4C07"/>
              </a:solidFill>
              <a:latin typeface="Times New Roman"/>
              <a:ea typeface="Times New Roman"/>
              <a:cs typeface="Times New Roman"/>
            </a:endParaRPr>
          </a:p>
          <a:p>
            <a:pPr>
              <a:lnSpc>
                <a:spcPct val="70000"/>
              </a:lnSpc>
            </a:pPr>
            <a:endParaRPr lang="en-US" sz="1600" dirty="0">
              <a:solidFill>
                <a:srgbClr val="FA4C07"/>
              </a:solidFill>
            </a:endParaRPr>
          </a:p>
        </p:txBody>
      </p:sp>
    </p:spTree>
    <p:extLst>
      <p:ext uri="{BB962C8B-B14F-4D97-AF65-F5344CB8AC3E}">
        <p14:creationId xmlns:p14="http://schemas.microsoft.com/office/powerpoint/2010/main" val="3076052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C4A0317-6DF2-4711-B1FE-CA49FBDABD0A}"/>
              </a:ext>
            </a:extLst>
          </p:cNvPr>
          <p:cNvPicPr>
            <a:picLocks noChangeAspect="1"/>
          </p:cNvPicPr>
          <p:nvPr/>
        </p:nvPicPr>
        <p:blipFill rotWithShape="1">
          <a:blip r:embed="rId3">
            <a:alphaModFix amt="26000"/>
          </a:blip>
          <a:srcRect l="11034" r="14094"/>
          <a:stretch/>
        </p:blipFill>
        <p:spPr>
          <a:xfrm>
            <a:off x="0" y="-21021"/>
            <a:ext cx="9144000" cy="6879021"/>
          </a:xfrm>
          <a:prstGeom prst="rect">
            <a:avLst/>
          </a:prstGeom>
        </p:spPr>
      </p:pic>
      <p:pic>
        <p:nvPicPr>
          <p:cNvPr id="5" name="Picture 4">
            <a:extLst>
              <a:ext uri="{FF2B5EF4-FFF2-40B4-BE49-F238E27FC236}">
                <a16:creationId xmlns:a16="http://schemas.microsoft.com/office/drawing/2014/main" id="{A65DFC10-A047-430A-8C1C-BD75F1FDEA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500" y="533400"/>
            <a:ext cx="8001000" cy="5118952"/>
          </a:xfrm>
          <a:prstGeom prst="rect">
            <a:avLst/>
          </a:prstGeom>
          <a:ln w="28575">
            <a:solidFill>
              <a:schemeClr val="tx1"/>
            </a:solidFill>
          </a:ln>
        </p:spPr>
      </p:pic>
      <p:sp>
        <p:nvSpPr>
          <p:cNvPr id="6" name="Rectangle 5">
            <a:extLst>
              <a:ext uri="{FF2B5EF4-FFF2-40B4-BE49-F238E27FC236}">
                <a16:creationId xmlns:a16="http://schemas.microsoft.com/office/drawing/2014/main" id="{525999AF-C6A2-4846-AA2C-AA09FFB16D51}"/>
              </a:ext>
            </a:extLst>
          </p:cNvPr>
          <p:cNvSpPr/>
          <p:nvPr/>
        </p:nvSpPr>
        <p:spPr>
          <a:xfrm>
            <a:off x="5029200" y="2786177"/>
            <a:ext cx="990765" cy="64282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E858DA40-252D-408E-B2D0-5B877B53D5DB}"/>
              </a:ext>
            </a:extLst>
          </p:cNvPr>
          <p:cNvSpPr/>
          <p:nvPr/>
        </p:nvSpPr>
        <p:spPr>
          <a:xfrm rot="16200000">
            <a:off x="5364484" y="3966131"/>
            <a:ext cx="542003" cy="330255"/>
          </a:xfrm>
          <a:prstGeom prst="rightArrow">
            <a:avLst>
              <a:gd name="adj1" fmla="val 24790"/>
              <a:gd name="adj2" fmla="val 4621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340DD7A9-2592-4ED3-B999-9689807B9663}"/>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5635486" y="5947466"/>
            <a:ext cx="3127514" cy="660615"/>
          </a:xfrm>
          <a:prstGeom prst="rect">
            <a:avLst/>
          </a:prstGeom>
        </p:spPr>
      </p:pic>
    </p:spTree>
    <p:extLst>
      <p:ext uri="{BB962C8B-B14F-4D97-AF65-F5344CB8AC3E}">
        <p14:creationId xmlns:p14="http://schemas.microsoft.com/office/powerpoint/2010/main" val="2093832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8B1F29C-F069-40A5-B856-B1620D2F8FFD}"/>
              </a:ext>
            </a:extLst>
          </p:cNvPr>
          <p:cNvPicPr>
            <a:picLocks noChangeAspect="1"/>
          </p:cNvPicPr>
          <p:nvPr/>
        </p:nvPicPr>
        <p:blipFill rotWithShape="1">
          <a:blip r:embed="rId3">
            <a:alphaModFix amt="26000"/>
          </a:blip>
          <a:srcRect l="11034" r="14094"/>
          <a:stretch/>
        </p:blipFill>
        <p:spPr>
          <a:xfrm>
            <a:off x="0" y="-21021"/>
            <a:ext cx="9144000" cy="6879021"/>
          </a:xfrm>
          <a:prstGeom prst="rect">
            <a:avLst/>
          </a:prstGeom>
        </p:spPr>
      </p:pic>
      <p:pic>
        <p:nvPicPr>
          <p:cNvPr id="5" name="Picture 4">
            <a:extLst>
              <a:ext uri="{FF2B5EF4-FFF2-40B4-BE49-F238E27FC236}">
                <a16:creationId xmlns:a16="http://schemas.microsoft.com/office/drawing/2014/main" id="{7207697F-4F8E-4E28-B83C-D5E98352A7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8881" y="762000"/>
            <a:ext cx="7946237" cy="4736702"/>
          </a:xfrm>
          <a:prstGeom prst="rect">
            <a:avLst/>
          </a:prstGeom>
          <a:ln w="28575">
            <a:solidFill>
              <a:schemeClr val="tx1"/>
            </a:solidFill>
          </a:ln>
        </p:spPr>
      </p:pic>
      <p:sp>
        <p:nvSpPr>
          <p:cNvPr id="6" name="Rectangle 5">
            <a:extLst>
              <a:ext uri="{FF2B5EF4-FFF2-40B4-BE49-F238E27FC236}">
                <a16:creationId xmlns:a16="http://schemas.microsoft.com/office/drawing/2014/main" id="{287E161A-100D-497C-92CB-32DD63B39F67}"/>
              </a:ext>
            </a:extLst>
          </p:cNvPr>
          <p:cNvSpPr/>
          <p:nvPr/>
        </p:nvSpPr>
        <p:spPr>
          <a:xfrm>
            <a:off x="2514600" y="2057400"/>
            <a:ext cx="990600" cy="533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F78C347F-34BD-478C-AA33-6E4683A9825B}"/>
              </a:ext>
            </a:extLst>
          </p:cNvPr>
          <p:cNvSpPr/>
          <p:nvPr/>
        </p:nvSpPr>
        <p:spPr>
          <a:xfrm rot="16200000">
            <a:off x="2743200" y="2857500"/>
            <a:ext cx="533400" cy="304800"/>
          </a:xfrm>
          <a:prstGeom prst="rightArrow">
            <a:avLst>
              <a:gd name="adj1" fmla="val 24790"/>
              <a:gd name="adj2" fmla="val 4621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D96FB3D9-A634-44FF-89BF-372CE5D323BD}"/>
              </a:ext>
            </a:extLst>
          </p:cNvPr>
          <p:cNvPicPr>
            <a:picLocks noChangeAspect="1"/>
          </p:cNvPicPr>
          <p:nvPr/>
        </p:nvPicPr>
        <p:blipFill rotWithShape="1">
          <a:blip r:embed="rId5"/>
          <a:srcRect l="804" t="6722" r="1782" b="4664"/>
          <a:stretch/>
        </p:blipFill>
        <p:spPr>
          <a:xfrm>
            <a:off x="4074459" y="2438400"/>
            <a:ext cx="3621742" cy="1447800"/>
          </a:xfrm>
          <a:prstGeom prst="rect">
            <a:avLst/>
          </a:prstGeom>
          <a:ln w="28575">
            <a:solidFill>
              <a:srgbClr val="FF0000"/>
            </a:solidFill>
          </a:ln>
        </p:spPr>
      </p:pic>
      <p:sp>
        <p:nvSpPr>
          <p:cNvPr id="9" name="TextBox 8">
            <a:extLst>
              <a:ext uri="{FF2B5EF4-FFF2-40B4-BE49-F238E27FC236}">
                <a16:creationId xmlns:a16="http://schemas.microsoft.com/office/drawing/2014/main" id="{C3AB1C56-078C-4142-B0F5-E52EF20F8EC5}"/>
              </a:ext>
            </a:extLst>
          </p:cNvPr>
          <p:cNvSpPr txBox="1"/>
          <p:nvPr/>
        </p:nvSpPr>
        <p:spPr>
          <a:xfrm>
            <a:off x="1676400" y="185824"/>
            <a:ext cx="6172200" cy="369332"/>
          </a:xfrm>
          <a:prstGeom prst="rect">
            <a:avLst/>
          </a:prstGeom>
          <a:solidFill>
            <a:schemeClr val="bg1"/>
          </a:solidFill>
          <a:ln w="28575">
            <a:solidFill>
              <a:srgbClr val="FF0000"/>
            </a:solidFill>
          </a:ln>
        </p:spPr>
        <p:txBody>
          <a:bodyPr wrap="square" rtlCol="0">
            <a:spAutoFit/>
          </a:bodyPr>
          <a:lstStyle/>
          <a:p>
            <a:r>
              <a:rPr lang="en-US" dirty="0"/>
              <a:t>Text Block will allow  the addition of pdf, picture and documents</a:t>
            </a:r>
          </a:p>
        </p:txBody>
      </p:sp>
      <p:pic>
        <p:nvPicPr>
          <p:cNvPr id="11" name="Picture 10">
            <a:extLst>
              <a:ext uri="{FF2B5EF4-FFF2-40B4-BE49-F238E27FC236}">
                <a16:creationId xmlns:a16="http://schemas.microsoft.com/office/drawing/2014/main" id="{97B52254-C8D5-4889-A2E7-BBD9224FBD2B}"/>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5635486" y="5947466"/>
            <a:ext cx="3127514" cy="660615"/>
          </a:xfrm>
          <a:prstGeom prst="rect">
            <a:avLst/>
          </a:prstGeom>
        </p:spPr>
      </p:pic>
    </p:spTree>
    <p:extLst>
      <p:ext uri="{BB962C8B-B14F-4D97-AF65-F5344CB8AC3E}">
        <p14:creationId xmlns:p14="http://schemas.microsoft.com/office/powerpoint/2010/main" val="6608426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76F1D13-1DC3-416A-969E-226F3DF2C001}"/>
              </a:ext>
            </a:extLst>
          </p:cNvPr>
          <p:cNvPicPr>
            <a:picLocks noChangeAspect="1"/>
          </p:cNvPicPr>
          <p:nvPr/>
        </p:nvPicPr>
        <p:blipFill rotWithShape="1">
          <a:blip r:embed="rId3">
            <a:alphaModFix amt="26000"/>
          </a:blip>
          <a:srcRect l="11034" r="14094"/>
          <a:stretch/>
        </p:blipFill>
        <p:spPr>
          <a:xfrm>
            <a:off x="0" y="-21021"/>
            <a:ext cx="9144000" cy="6879021"/>
          </a:xfrm>
          <a:prstGeom prst="rect">
            <a:avLst/>
          </a:prstGeom>
        </p:spPr>
      </p:pic>
      <p:pic>
        <p:nvPicPr>
          <p:cNvPr id="15" name="Picture 14">
            <a:extLst>
              <a:ext uri="{FF2B5EF4-FFF2-40B4-BE49-F238E27FC236}">
                <a16:creationId xmlns:a16="http://schemas.microsoft.com/office/drawing/2014/main" id="{7875F4F7-7F89-48C8-AB7F-9D08CDC0292C}"/>
              </a:ext>
            </a:extLst>
          </p:cNvPr>
          <p:cNvPicPr>
            <a:picLocks noChangeAspect="1"/>
          </p:cNvPicPr>
          <p:nvPr/>
        </p:nvPicPr>
        <p:blipFill>
          <a:blip r:embed="rId4"/>
          <a:stretch>
            <a:fillRect/>
          </a:stretch>
        </p:blipFill>
        <p:spPr>
          <a:xfrm>
            <a:off x="228599" y="706155"/>
            <a:ext cx="8896182" cy="4952854"/>
          </a:xfrm>
          <a:prstGeom prst="rect">
            <a:avLst/>
          </a:prstGeom>
          <a:ln w="28575">
            <a:solidFill>
              <a:schemeClr val="tx1"/>
            </a:solidFill>
          </a:ln>
        </p:spPr>
      </p:pic>
      <p:sp>
        <p:nvSpPr>
          <p:cNvPr id="9" name="Rectangle 8">
            <a:extLst>
              <a:ext uri="{FF2B5EF4-FFF2-40B4-BE49-F238E27FC236}">
                <a16:creationId xmlns:a16="http://schemas.microsoft.com/office/drawing/2014/main" id="{9644971F-F111-4290-AE7D-939A77ACB2EB}"/>
              </a:ext>
            </a:extLst>
          </p:cNvPr>
          <p:cNvSpPr/>
          <p:nvPr/>
        </p:nvSpPr>
        <p:spPr>
          <a:xfrm>
            <a:off x="4676690" y="3017041"/>
            <a:ext cx="3705309" cy="96524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160FFCC8-554D-4C82-B1E8-1E4CE846F00A}"/>
              </a:ext>
            </a:extLst>
          </p:cNvPr>
          <p:cNvSpPr/>
          <p:nvPr/>
        </p:nvSpPr>
        <p:spPr>
          <a:xfrm rot="16200000">
            <a:off x="6175477" y="4273772"/>
            <a:ext cx="533400" cy="304800"/>
          </a:xfrm>
          <a:prstGeom prst="rightArrow">
            <a:avLst>
              <a:gd name="adj1" fmla="val 24790"/>
              <a:gd name="adj2" fmla="val 4621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sp>
        <p:nvSpPr>
          <p:cNvPr id="14" name="TextBox 13">
            <a:extLst>
              <a:ext uri="{FF2B5EF4-FFF2-40B4-BE49-F238E27FC236}">
                <a16:creationId xmlns:a16="http://schemas.microsoft.com/office/drawing/2014/main" id="{1CFD17A1-9065-490C-A1AC-5A45D746FEFA}"/>
              </a:ext>
            </a:extLst>
          </p:cNvPr>
          <p:cNvSpPr txBox="1"/>
          <p:nvPr/>
        </p:nvSpPr>
        <p:spPr>
          <a:xfrm>
            <a:off x="4572000" y="4901437"/>
            <a:ext cx="4086310" cy="830997"/>
          </a:xfrm>
          <a:prstGeom prst="rect">
            <a:avLst/>
          </a:prstGeom>
          <a:solidFill>
            <a:schemeClr val="bg1"/>
          </a:solidFill>
          <a:ln w="28575">
            <a:solidFill>
              <a:srgbClr val="FF0000"/>
            </a:solidFill>
          </a:ln>
        </p:spPr>
        <p:txBody>
          <a:bodyPr wrap="square" rtlCol="0">
            <a:spAutoFit/>
          </a:bodyPr>
          <a:lstStyle/>
          <a:p>
            <a:pPr algn="ctr"/>
            <a:r>
              <a:rPr lang="en-US" sz="2400" dirty="0"/>
              <a:t>Write the title of the picture for example: </a:t>
            </a:r>
            <a:r>
              <a:rPr lang="en-US" sz="2400" b="1" dirty="0"/>
              <a:t>Sample 2 </a:t>
            </a:r>
          </a:p>
        </p:txBody>
      </p:sp>
      <p:sp>
        <p:nvSpPr>
          <p:cNvPr id="17" name="TextBox 16">
            <a:extLst>
              <a:ext uri="{FF2B5EF4-FFF2-40B4-BE49-F238E27FC236}">
                <a16:creationId xmlns:a16="http://schemas.microsoft.com/office/drawing/2014/main" id="{CDF14A6D-BAC8-4045-9925-C6547CBD0288}"/>
              </a:ext>
            </a:extLst>
          </p:cNvPr>
          <p:cNvSpPr txBox="1"/>
          <p:nvPr/>
        </p:nvSpPr>
        <p:spPr>
          <a:xfrm>
            <a:off x="2133600" y="159655"/>
            <a:ext cx="5334000" cy="461665"/>
          </a:xfrm>
          <a:prstGeom prst="rect">
            <a:avLst/>
          </a:prstGeom>
          <a:solidFill>
            <a:schemeClr val="bg1"/>
          </a:solidFill>
          <a:ln w="28575">
            <a:solidFill>
              <a:srgbClr val="FF0000"/>
            </a:solidFill>
          </a:ln>
        </p:spPr>
        <p:txBody>
          <a:bodyPr wrap="square" rtlCol="0">
            <a:spAutoFit/>
          </a:bodyPr>
          <a:lstStyle/>
          <a:p>
            <a:r>
              <a:rPr lang="en-US" sz="2400" dirty="0"/>
              <a:t>Example of inserting a picture to a folder</a:t>
            </a:r>
          </a:p>
        </p:txBody>
      </p:sp>
      <p:pic>
        <p:nvPicPr>
          <p:cNvPr id="8" name="Picture 7">
            <a:extLst>
              <a:ext uri="{FF2B5EF4-FFF2-40B4-BE49-F238E27FC236}">
                <a16:creationId xmlns:a16="http://schemas.microsoft.com/office/drawing/2014/main" id="{B12DE01A-F5E9-4E87-ACCF-B9306D49D77A}"/>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5635486" y="5947466"/>
            <a:ext cx="3127514" cy="660615"/>
          </a:xfrm>
          <a:prstGeom prst="rect">
            <a:avLst/>
          </a:prstGeom>
        </p:spPr>
      </p:pic>
    </p:spTree>
    <p:extLst>
      <p:ext uri="{BB962C8B-B14F-4D97-AF65-F5344CB8AC3E}">
        <p14:creationId xmlns:p14="http://schemas.microsoft.com/office/powerpoint/2010/main" val="11406855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4184192-5287-40E8-A032-BD4224799DFE}"/>
              </a:ext>
            </a:extLst>
          </p:cNvPr>
          <p:cNvPicPr>
            <a:picLocks noChangeAspect="1"/>
          </p:cNvPicPr>
          <p:nvPr/>
        </p:nvPicPr>
        <p:blipFill rotWithShape="1">
          <a:blip r:embed="rId3">
            <a:alphaModFix amt="26000"/>
          </a:blip>
          <a:srcRect l="11034" r="14094"/>
          <a:stretch/>
        </p:blipFill>
        <p:spPr>
          <a:xfrm>
            <a:off x="0" y="-21021"/>
            <a:ext cx="9144000" cy="6879021"/>
          </a:xfrm>
          <a:prstGeom prst="rect">
            <a:avLst/>
          </a:prstGeom>
        </p:spPr>
      </p:pic>
      <p:pic>
        <p:nvPicPr>
          <p:cNvPr id="4" name="Picture 3">
            <a:extLst>
              <a:ext uri="{FF2B5EF4-FFF2-40B4-BE49-F238E27FC236}">
                <a16:creationId xmlns:a16="http://schemas.microsoft.com/office/drawing/2014/main" id="{2F6711FF-D46D-4E0F-A728-EDEBE62077B2}"/>
              </a:ext>
            </a:extLst>
          </p:cNvPr>
          <p:cNvPicPr>
            <a:picLocks noChangeAspect="1"/>
          </p:cNvPicPr>
          <p:nvPr/>
        </p:nvPicPr>
        <p:blipFill>
          <a:blip r:embed="rId4"/>
          <a:stretch>
            <a:fillRect/>
          </a:stretch>
        </p:blipFill>
        <p:spPr>
          <a:xfrm>
            <a:off x="468406" y="846138"/>
            <a:ext cx="8477171" cy="4724400"/>
          </a:xfrm>
          <a:prstGeom prst="rect">
            <a:avLst/>
          </a:prstGeom>
        </p:spPr>
      </p:pic>
      <p:sp>
        <p:nvSpPr>
          <p:cNvPr id="5" name="Rectangle 4">
            <a:extLst>
              <a:ext uri="{FF2B5EF4-FFF2-40B4-BE49-F238E27FC236}">
                <a16:creationId xmlns:a16="http://schemas.microsoft.com/office/drawing/2014/main" id="{20599AF4-8E10-4360-B953-A893AD71C02C}"/>
              </a:ext>
            </a:extLst>
          </p:cNvPr>
          <p:cNvSpPr/>
          <p:nvPr/>
        </p:nvSpPr>
        <p:spPr>
          <a:xfrm>
            <a:off x="4419600" y="2267878"/>
            <a:ext cx="1295399" cy="45984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Right 5">
            <a:extLst>
              <a:ext uri="{FF2B5EF4-FFF2-40B4-BE49-F238E27FC236}">
                <a16:creationId xmlns:a16="http://schemas.microsoft.com/office/drawing/2014/main" id="{F3284FF4-0B0A-413C-A4D3-CCC9C23639D1}"/>
              </a:ext>
            </a:extLst>
          </p:cNvPr>
          <p:cNvSpPr/>
          <p:nvPr/>
        </p:nvSpPr>
        <p:spPr>
          <a:xfrm>
            <a:off x="3886200" y="2375123"/>
            <a:ext cx="533400" cy="304800"/>
          </a:xfrm>
          <a:prstGeom prst="rightArrow">
            <a:avLst>
              <a:gd name="adj1" fmla="val 24790"/>
              <a:gd name="adj2" fmla="val 4621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sp>
        <p:nvSpPr>
          <p:cNvPr id="7" name="TextBox 6">
            <a:extLst>
              <a:ext uri="{FF2B5EF4-FFF2-40B4-BE49-F238E27FC236}">
                <a16:creationId xmlns:a16="http://schemas.microsoft.com/office/drawing/2014/main" id="{2A9A8038-3F62-4F20-B9E3-A2614A0538BC}"/>
              </a:ext>
            </a:extLst>
          </p:cNvPr>
          <p:cNvSpPr txBox="1"/>
          <p:nvPr/>
        </p:nvSpPr>
        <p:spPr>
          <a:xfrm>
            <a:off x="4676690" y="4870063"/>
            <a:ext cx="3530975" cy="461665"/>
          </a:xfrm>
          <a:prstGeom prst="rect">
            <a:avLst/>
          </a:prstGeom>
          <a:solidFill>
            <a:schemeClr val="bg1"/>
          </a:solidFill>
          <a:ln w="28575">
            <a:solidFill>
              <a:srgbClr val="FF0000"/>
            </a:solidFill>
          </a:ln>
        </p:spPr>
        <p:txBody>
          <a:bodyPr wrap="square" rtlCol="0">
            <a:spAutoFit/>
          </a:bodyPr>
          <a:lstStyle/>
          <a:p>
            <a:pPr algn="ctr"/>
            <a:r>
              <a:rPr lang="en-US" sz="2400" dirty="0"/>
              <a:t>Select add media button</a:t>
            </a:r>
          </a:p>
        </p:txBody>
      </p:sp>
      <p:pic>
        <p:nvPicPr>
          <p:cNvPr id="9" name="Picture 8">
            <a:extLst>
              <a:ext uri="{FF2B5EF4-FFF2-40B4-BE49-F238E27FC236}">
                <a16:creationId xmlns:a16="http://schemas.microsoft.com/office/drawing/2014/main" id="{4823366F-5FE3-496C-A538-51F64A7FE46A}"/>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5635486" y="5947466"/>
            <a:ext cx="3127514" cy="660615"/>
          </a:xfrm>
          <a:prstGeom prst="rect">
            <a:avLst/>
          </a:prstGeom>
        </p:spPr>
      </p:pic>
    </p:spTree>
    <p:extLst>
      <p:ext uri="{BB962C8B-B14F-4D97-AF65-F5344CB8AC3E}">
        <p14:creationId xmlns:p14="http://schemas.microsoft.com/office/powerpoint/2010/main" val="4129143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3840B3A-1A38-4769-AA28-9CE610A7AF6D}"/>
              </a:ext>
            </a:extLst>
          </p:cNvPr>
          <p:cNvPicPr>
            <a:picLocks noChangeAspect="1"/>
          </p:cNvPicPr>
          <p:nvPr/>
        </p:nvPicPr>
        <p:blipFill rotWithShape="1">
          <a:blip r:embed="rId3">
            <a:alphaModFix amt="26000"/>
          </a:blip>
          <a:srcRect l="11034" r="14094"/>
          <a:stretch/>
        </p:blipFill>
        <p:spPr>
          <a:xfrm>
            <a:off x="0" y="-21021"/>
            <a:ext cx="9144000" cy="6879021"/>
          </a:xfrm>
          <a:prstGeom prst="rect">
            <a:avLst/>
          </a:prstGeom>
        </p:spPr>
      </p:pic>
      <p:sp>
        <p:nvSpPr>
          <p:cNvPr id="2" name="Title 1">
            <a:extLst>
              <a:ext uri="{FF2B5EF4-FFF2-40B4-BE49-F238E27FC236}">
                <a16:creationId xmlns:a16="http://schemas.microsoft.com/office/drawing/2014/main" id="{5FDCB249-78C8-41DB-96A1-6022E79147C8}"/>
              </a:ext>
            </a:extLst>
          </p:cNvPr>
          <p:cNvSpPr>
            <a:spLocks noGrp="1"/>
          </p:cNvSpPr>
          <p:nvPr>
            <p:ph type="title"/>
          </p:nvPr>
        </p:nvSpPr>
        <p:spPr>
          <a:xfrm>
            <a:off x="2819400" y="467207"/>
            <a:ext cx="3429000" cy="427038"/>
          </a:xfrm>
          <a:solidFill>
            <a:schemeClr val="bg1"/>
          </a:solidFill>
          <a:ln w="28575">
            <a:solidFill>
              <a:srgbClr val="FF0000"/>
            </a:solidFill>
          </a:ln>
        </p:spPr>
        <p:txBody>
          <a:bodyPr>
            <a:normAutofit fontScale="90000"/>
          </a:bodyPr>
          <a:lstStyle/>
          <a:p>
            <a:r>
              <a:rPr lang="en-US" sz="2400" dirty="0"/>
              <a:t>Go to  Media Library icon</a:t>
            </a:r>
          </a:p>
        </p:txBody>
      </p:sp>
      <p:pic>
        <p:nvPicPr>
          <p:cNvPr id="6" name="Picture 5">
            <a:extLst>
              <a:ext uri="{FF2B5EF4-FFF2-40B4-BE49-F238E27FC236}">
                <a16:creationId xmlns:a16="http://schemas.microsoft.com/office/drawing/2014/main" id="{EF1DF3A0-7360-4A5A-B332-9F55D607015E}"/>
              </a:ext>
            </a:extLst>
          </p:cNvPr>
          <p:cNvPicPr>
            <a:picLocks noChangeAspect="1"/>
          </p:cNvPicPr>
          <p:nvPr/>
        </p:nvPicPr>
        <p:blipFill>
          <a:blip r:embed="rId4"/>
          <a:stretch>
            <a:fillRect/>
          </a:stretch>
        </p:blipFill>
        <p:spPr>
          <a:xfrm>
            <a:off x="508552" y="1077275"/>
            <a:ext cx="8126895" cy="4703450"/>
          </a:xfrm>
          <a:prstGeom prst="rect">
            <a:avLst/>
          </a:prstGeom>
          <a:ln w="28575">
            <a:solidFill>
              <a:schemeClr val="tx1"/>
            </a:solidFill>
          </a:ln>
        </p:spPr>
      </p:pic>
      <p:sp>
        <p:nvSpPr>
          <p:cNvPr id="7" name="Rectangle 6">
            <a:extLst>
              <a:ext uri="{FF2B5EF4-FFF2-40B4-BE49-F238E27FC236}">
                <a16:creationId xmlns:a16="http://schemas.microsoft.com/office/drawing/2014/main" id="{77CFA30E-D228-4A82-9758-4E5AAC3D6454}"/>
              </a:ext>
            </a:extLst>
          </p:cNvPr>
          <p:cNvSpPr/>
          <p:nvPr/>
        </p:nvSpPr>
        <p:spPr>
          <a:xfrm>
            <a:off x="2209800" y="1561432"/>
            <a:ext cx="914400" cy="63261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F34FAC55-60CD-49A3-B364-9DDF03C717C7}"/>
              </a:ext>
            </a:extLst>
          </p:cNvPr>
          <p:cNvSpPr/>
          <p:nvPr/>
        </p:nvSpPr>
        <p:spPr>
          <a:xfrm rot="16200000">
            <a:off x="2400300" y="2491381"/>
            <a:ext cx="533400" cy="304800"/>
          </a:xfrm>
          <a:prstGeom prst="rightArrow">
            <a:avLst>
              <a:gd name="adj1" fmla="val 24790"/>
              <a:gd name="adj2" fmla="val 4621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pic>
        <p:nvPicPr>
          <p:cNvPr id="10" name="Picture 9">
            <a:extLst>
              <a:ext uri="{FF2B5EF4-FFF2-40B4-BE49-F238E27FC236}">
                <a16:creationId xmlns:a16="http://schemas.microsoft.com/office/drawing/2014/main" id="{AD264398-04E6-4E3A-B8CE-91ABEB36D0E3}"/>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5635486" y="5947466"/>
            <a:ext cx="3127514" cy="660615"/>
          </a:xfrm>
          <a:prstGeom prst="rect">
            <a:avLst/>
          </a:prstGeom>
        </p:spPr>
      </p:pic>
    </p:spTree>
    <p:extLst>
      <p:ext uri="{BB962C8B-B14F-4D97-AF65-F5344CB8AC3E}">
        <p14:creationId xmlns:p14="http://schemas.microsoft.com/office/powerpoint/2010/main" val="41658373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3C97C1B-2A1C-4113-81F7-E66A9B178D9A}"/>
              </a:ext>
            </a:extLst>
          </p:cNvPr>
          <p:cNvPicPr>
            <a:picLocks noChangeAspect="1"/>
          </p:cNvPicPr>
          <p:nvPr/>
        </p:nvPicPr>
        <p:blipFill rotWithShape="1">
          <a:blip r:embed="rId3">
            <a:alphaModFix amt="26000"/>
          </a:blip>
          <a:srcRect l="11034" r="14094"/>
          <a:stretch/>
        </p:blipFill>
        <p:spPr>
          <a:xfrm>
            <a:off x="0" y="-21021"/>
            <a:ext cx="9144000" cy="6879021"/>
          </a:xfrm>
          <a:prstGeom prst="rect">
            <a:avLst/>
          </a:prstGeom>
        </p:spPr>
      </p:pic>
      <p:sp>
        <p:nvSpPr>
          <p:cNvPr id="2" name="Title 1">
            <a:extLst>
              <a:ext uri="{FF2B5EF4-FFF2-40B4-BE49-F238E27FC236}">
                <a16:creationId xmlns:a16="http://schemas.microsoft.com/office/drawing/2014/main" id="{3BFFDF98-E6F3-406E-A1E1-2AB0384CC57C}"/>
              </a:ext>
            </a:extLst>
          </p:cNvPr>
          <p:cNvSpPr>
            <a:spLocks noGrp="1"/>
          </p:cNvSpPr>
          <p:nvPr>
            <p:ph type="title"/>
          </p:nvPr>
        </p:nvSpPr>
        <p:spPr>
          <a:xfrm>
            <a:off x="3124200" y="563562"/>
            <a:ext cx="2971800" cy="427038"/>
          </a:xfrm>
          <a:solidFill>
            <a:schemeClr val="bg1"/>
          </a:solidFill>
          <a:ln w="28575">
            <a:solidFill>
              <a:srgbClr val="FF0000"/>
            </a:solidFill>
          </a:ln>
        </p:spPr>
        <p:txBody>
          <a:bodyPr>
            <a:normAutofit fontScale="90000"/>
          </a:bodyPr>
          <a:lstStyle/>
          <a:p>
            <a:r>
              <a:rPr lang="en-US" sz="2400" dirty="0"/>
              <a:t>Select the image </a:t>
            </a:r>
          </a:p>
        </p:txBody>
      </p:sp>
      <p:pic>
        <p:nvPicPr>
          <p:cNvPr id="6" name="Picture 5">
            <a:extLst>
              <a:ext uri="{FF2B5EF4-FFF2-40B4-BE49-F238E27FC236}">
                <a16:creationId xmlns:a16="http://schemas.microsoft.com/office/drawing/2014/main" id="{E808BE20-DE13-497B-9259-AD711C180127}"/>
              </a:ext>
            </a:extLst>
          </p:cNvPr>
          <p:cNvPicPr>
            <a:picLocks noChangeAspect="1"/>
          </p:cNvPicPr>
          <p:nvPr/>
        </p:nvPicPr>
        <p:blipFill>
          <a:blip r:embed="rId4"/>
          <a:stretch>
            <a:fillRect/>
          </a:stretch>
        </p:blipFill>
        <p:spPr>
          <a:xfrm>
            <a:off x="723900" y="1143000"/>
            <a:ext cx="7696200" cy="4509945"/>
          </a:xfrm>
          <a:prstGeom prst="rect">
            <a:avLst/>
          </a:prstGeom>
          <a:ln w="28575">
            <a:solidFill>
              <a:schemeClr val="tx1"/>
            </a:solidFill>
          </a:ln>
        </p:spPr>
      </p:pic>
      <p:sp>
        <p:nvSpPr>
          <p:cNvPr id="7" name="Rectangle 6">
            <a:extLst>
              <a:ext uri="{FF2B5EF4-FFF2-40B4-BE49-F238E27FC236}">
                <a16:creationId xmlns:a16="http://schemas.microsoft.com/office/drawing/2014/main" id="{C2AA4554-2BC5-4C31-93C8-4A13A42F9DB0}"/>
              </a:ext>
            </a:extLst>
          </p:cNvPr>
          <p:cNvSpPr/>
          <p:nvPr/>
        </p:nvSpPr>
        <p:spPr>
          <a:xfrm>
            <a:off x="2590800" y="1981200"/>
            <a:ext cx="1219200" cy="1371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327A235C-B2B6-4ED4-8257-25F7DF9972EA}"/>
              </a:ext>
            </a:extLst>
          </p:cNvPr>
          <p:cNvSpPr/>
          <p:nvPr/>
        </p:nvSpPr>
        <p:spPr>
          <a:xfrm rot="16200000">
            <a:off x="2933700" y="3619501"/>
            <a:ext cx="533400" cy="304800"/>
          </a:xfrm>
          <a:prstGeom prst="rightArrow">
            <a:avLst>
              <a:gd name="adj1" fmla="val 24790"/>
              <a:gd name="adj2" fmla="val 4621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pic>
        <p:nvPicPr>
          <p:cNvPr id="10" name="Picture 9">
            <a:extLst>
              <a:ext uri="{FF2B5EF4-FFF2-40B4-BE49-F238E27FC236}">
                <a16:creationId xmlns:a16="http://schemas.microsoft.com/office/drawing/2014/main" id="{D4F2DFD4-8372-4111-B66C-BA818D717D5E}"/>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5635486" y="5947466"/>
            <a:ext cx="3127514" cy="660615"/>
          </a:xfrm>
          <a:prstGeom prst="rect">
            <a:avLst/>
          </a:prstGeom>
        </p:spPr>
      </p:pic>
    </p:spTree>
    <p:extLst>
      <p:ext uri="{BB962C8B-B14F-4D97-AF65-F5344CB8AC3E}">
        <p14:creationId xmlns:p14="http://schemas.microsoft.com/office/powerpoint/2010/main" val="31913761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ED20469-58A2-4278-9B1E-F0003AB39A82}"/>
              </a:ext>
            </a:extLst>
          </p:cNvPr>
          <p:cNvPicPr>
            <a:picLocks noChangeAspect="1"/>
          </p:cNvPicPr>
          <p:nvPr/>
        </p:nvPicPr>
        <p:blipFill rotWithShape="1">
          <a:blip r:embed="rId3">
            <a:alphaModFix amt="26000"/>
          </a:blip>
          <a:srcRect l="11034" r="14094"/>
          <a:stretch/>
        </p:blipFill>
        <p:spPr>
          <a:xfrm>
            <a:off x="0" y="-21021"/>
            <a:ext cx="9144000" cy="6879021"/>
          </a:xfrm>
          <a:prstGeom prst="rect">
            <a:avLst/>
          </a:prstGeom>
        </p:spPr>
      </p:pic>
      <p:sp>
        <p:nvSpPr>
          <p:cNvPr id="2" name="Title 1">
            <a:extLst>
              <a:ext uri="{FF2B5EF4-FFF2-40B4-BE49-F238E27FC236}">
                <a16:creationId xmlns:a16="http://schemas.microsoft.com/office/drawing/2014/main" id="{1A9A629B-21C0-46D8-913C-14B9628B89CF}"/>
              </a:ext>
            </a:extLst>
          </p:cNvPr>
          <p:cNvSpPr>
            <a:spLocks noGrp="1"/>
          </p:cNvSpPr>
          <p:nvPr>
            <p:ph type="title"/>
          </p:nvPr>
        </p:nvSpPr>
        <p:spPr>
          <a:xfrm>
            <a:off x="3600450" y="192801"/>
            <a:ext cx="1943100" cy="461665"/>
          </a:xfrm>
          <a:solidFill>
            <a:schemeClr val="bg1"/>
          </a:solidFill>
          <a:ln w="28575">
            <a:solidFill>
              <a:srgbClr val="FF0000"/>
            </a:solidFill>
          </a:ln>
        </p:spPr>
        <p:txBody>
          <a:bodyPr>
            <a:normAutofit fontScale="90000"/>
          </a:bodyPr>
          <a:lstStyle/>
          <a:p>
            <a:br>
              <a:rPr lang="en-US" sz="2400" dirty="0"/>
            </a:br>
            <a:r>
              <a:rPr lang="en-US" sz="2400" dirty="0"/>
              <a:t>Copy the URL</a:t>
            </a:r>
            <a:br>
              <a:rPr lang="en-US" sz="2400" dirty="0"/>
            </a:br>
            <a:endParaRPr lang="en-US" sz="2400" dirty="0"/>
          </a:p>
        </p:txBody>
      </p:sp>
      <p:pic>
        <p:nvPicPr>
          <p:cNvPr id="5" name="Picture 4">
            <a:extLst>
              <a:ext uri="{FF2B5EF4-FFF2-40B4-BE49-F238E27FC236}">
                <a16:creationId xmlns:a16="http://schemas.microsoft.com/office/drawing/2014/main" id="{423D2EB0-BF98-4C0D-8FA7-EEECF24BB8D0}"/>
              </a:ext>
            </a:extLst>
          </p:cNvPr>
          <p:cNvPicPr>
            <a:picLocks noChangeAspect="1"/>
          </p:cNvPicPr>
          <p:nvPr/>
        </p:nvPicPr>
        <p:blipFill rotWithShape="1">
          <a:blip r:embed="rId4"/>
          <a:srcRect l="15833"/>
          <a:stretch/>
        </p:blipFill>
        <p:spPr>
          <a:xfrm>
            <a:off x="990600" y="762000"/>
            <a:ext cx="7428849" cy="5105400"/>
          </a:xfrm>
          <a:prstGeom prst="rect">
            <a:avLst/>
          </a:prstGeom>
          <a:ln w="28575">
            <a:solidFill>
              <a:schemeClr val="tx1"/>
            </a:solidFill>
          </a:ln>
        </p:spPr>
      </p:pic>
      <p:sp>
        <p:nvSpPr>
          <p:cNvPr id="6" name="Rectangle 5">
            <a:extLst>
              <a:ext uri="{FF2B5EF4-FFF2-40B4-BE49-F238E27FC236}">
                <a16:creationId xmlns:a16="http://schemas.microsoft.com/office/drawing/2014/main" id="{2CC07309-1E85-460D-AA51-AE4664C278C1}"/>
              </a:ext>
            </a:extLst>
          </p:cNvPr>
          <p:cNvSpPr/>
          <p:nvPr/>
        </p:nvSpPr>
        <p:spPr>
          <a:xfrm>
            <a:off x="6847164" y="3884634"/>
            <a:ext cx="1648485" cy="44131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846E8557-F9E2-4BB0-A4B9-099B1B341C3B}"/>
              </a:ext>
            </a:extLst>
          </p:cNvPr>
          <p:cNvSpPr/>
          <p:nvPr/>
        </p:nvSpPr>
        <p:spPr>
          <a:xfrm rot="16200000">
            <a:off x="7370967" y="4520883"/>
            <a:ext cx="514871" cy="286693"/>
          </a:xfrm>
          <a:prstGeom prst="rightArrow">
            <a:avLst>
              <a:gd name="adj1" fmla="val 24790"/>
              <a:gd name="adj2" fmla="val 4621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sp>
        <p:nvSpPr>
          <p:cNvPr id="8" name="Rectangle 7">
            <a:extLst>
              <a:ext uri="{FF2B5EF4-FFF2-40B4-BE49-F238E27FC236}">
                <a16:creationId xmlns:a16="http://schemas.microsoft.com/office/drawing/2014/main" id="{4F7FF0D5-EA72-46A9-A503-ACEA81594B16}"/>
              </a:ext>
            </a:extLst>
          </p:cNvPr>
          <p:cNvSpPr/>
          <p:nvPr/>
        </p:nvSpPr>
        <p:spPr>
          <a:xfrm>
            <a:off x="7922263" y="1123773"/>
            <a:ext cx="573386" cy="44131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369F3D09-7682-4455-9026-DE0E53D630E2}"/>
              </a:ext>
            </a:extLst>
          </p:cNvPr>
          <p:cNvSpPr/>
          <p:nvPr/>
        </p:nvSpPr>
        <p:spPr>
          <a:xfrm rot="16200000">
            <a:off x="7904367" y="1777683"/>
            <a:ext cx="514871" cy="286693"/>
          </a:xfrm>
          <a:prstGeom prst="rightArrow">
            <a:avLst>
              <a:gd name="adj1" fmla="val 24790"/>
              <a:gd name="adj2" fmla="val 4621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sp>
        <p:nvSpPr>
          <p:cNvPr id="10" name="TextBox 9">
            <a:extLst>
              <a:ext uri="{FF2B5EF4-FFF2-40B4-BE49-F238E27FC236}">
                <a16:creationId xmlns:a16="http://schemas.microsoft.com/office/drawing/2014/main" id="{48ABB7E0-4ADB-4BCD-87A3-A67BE60FD0FD}"/>
              </a:ext>
            </a:extLst>
          </p:cNvPr>
          <p:cNvSpPr txBox="1"/>
          <p:nvPr/>
        </p:nvSpPr>
        <p:spPr>
          <a:xfrm>
            <a:off x="6191936" y="3794703"/>
            <a:ext cx="474914" cy="461665"/>
          </a:xfrm>
          <a:prstGeom prst="rect">
            <a:avLst/>
          </a:prstGeom>
          <a:solidFill>
            <a:schemeClr val="bg1"/>
          </a:solidFill>
          <a:ln w="28575">
            <a:solidFill>
              <a:srgbClr val="FF0000"/>
            </a:solidFill>
          </a:ln>
        </p:spPr>
        <p:txBody>
          <a:bodyPr wrap="square" rtlCol="0">
            <a:spAutoFit/>
          </a:bodyPr>
          <a:lstStyle/>
          <a:p>
            <a:pPr algn="ctr"/>
            <a:r>
              <a:rPr lang="en-US" sz="2400" dirty="0"/>
              <a:t>1</a:t>
            </a:r>
          </a:p>
        </p:txBody>
      </p:sp>
      <p:sp>
        <p:nvSpPr>
          <p:cNvPr id="11" name="TextBox 10">
            <a:extLst>
              <a:ext uri="{FF2B5EF4-FFF2-40B4-BE49-F238E27FC236}">
                <a16:creationId xmlns:a16="http://schemas.microsoft.com/office/drawing/2014/main" id="{B7C458CB-4D2B-410D-AFBB-B61054977609}"/>
              </a:ext>
            </a:extLst>
          </p:cNvPr>
          <p:cNvSpPr txBox="1"/>
          <p:nvPr/>
        </p:nvSpPr>
        <p:spPr>
          <a:xfrm>
            <a:off x="7334936" y="988003"/>
            <a:ext cx="474914" cy="461665"/>
          </a:xfrm>
          <a:prstGeom prst="rect">
            <a:avLst/>
          </a:prstGeom>
          <a:solidFill>
            <a:schemeClr val="bg1"/>
          </a:solidFill>
          <a:ln w="28575">
            <a:solidFill>
              <a:srgbClr val="FF0000"/>
            </a:solidFill>
          </a:ln>
        </p:spPr>
        <p:txBody>
          <a:bodyPr wrap="square" rtlCol="0">
            <a:spAutoFit/>
          </a:bodyPr>
          <a:lstStyle/>
          <a:p>
            <a:pPr algn="ctr"/>
            <a:r>
              <a:rPr lang="en-US" sz="2400" dirty="0"/>
              <a:t>2</a:t>
            </a:r>
          </a:p>
        </p:txBody>
      </p:sp>
      <p:pic>
        <p:nvPicPr>
          <p:cNvPr id="13" name="Picture 12">
            <a:extLst>
              <a:ext uri="{FF2B5EF4-FFF2-40B4-BE49-F238E27FC236}">
                <a16:creationId xmlns:a16="http://schemas.microsoft.com/office/drawing/2014/main" id="{5E0167A5-BF89-47B6-B953-23BEBA91A454}"/>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5635486" y="6096000"/>
            <a:ext cx="3127514" cy="660615"/>
          </a:xfrm>
          <a:prstGeom prst="rect">
            <a:avLst/>
          </a:prstGeom>
        </p:spPr>
      </p:pic>
    </p:spTree>
    <p:extLst>
      <p:ext uri="{BB962C8B-B14F-4D97-AF65-F5344CB8AC3E}">
        <p14:creationId xmlns:p14="http://schemas.microsoft.com/office/powerpoint/2010/main" val="26006897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2945D23-6ADD-431B-994F-13E20D71B658}"/>
              </a:ext>
            </a:extLst>
          </p:cNvPr>
          <p:cNvPicPr>
            <a:picLocks noChangeAspect="1"/>
          </p:cNvPicPr>
          <p:nvPr/>
        </p:nvPicPr>
        <p:blipFill rotWithShape="1">
          <a:blip r:embed="rId3">
            <a:alphaModFix amt="26000"/>
          </a:blip>
          <a:srcRect l="11034" r="14094"/>
          <a:stretch/>
        </p:blipFill>
        <p:spPr>
          <a:xfrm>
            <a:off x="0" y="-21021"/>
            <a:ext cx="9144000" cy="6879021"/>
          </a:xfrm>
          <a:prstGeom prst="rect">
            <a:avLst/>
          </a:prstGeom>
        </p:spPr>
      </p:pic>
      <p:pic>
        <p:nvPicPr>
          <p:cNvPr id="4" name="Picture 3">
            <a:extLst>
              <a:ext uri="{FF2B5EF4-FFF2-40B4-BE49-F238E27FC236}">
                <a16:creationId xmlns:a16="http://schemas.microsoft.com/office/drawing/2014/main" id="{6880FFD8-78EE-4A00-9823-1D8EEBF799B6}"/>
              </a:ext>
            </a:extLst>
          </p:cNvPr>
          <p:cNvPicPr>
            <a:picLocks noChangeAspect="1"/>
          </p:cNvPicPr>
          <p:nvPr/>
        </p:nvPicPr>
        <p:blipFill>
          <a:blip r:embed="rId4"/>
          <a:stretch>
            <a:fillRect/>
          </a:stretch>
        </p:blipFill>
        <p:spPr>
          <a:xfrm>
            <a:off x="311850" y="1044662"/>
            <a:ext cx="8520299" cy="4768676"/>
          </a:xfrm>
          <a:prstGeom prst="rect">
            <a:avLst/>
          </a:prstGeom>
          <a:ln w="28575">
            <a:solidFill>
              <a:schemeClr val="tx1"/>
            </a:solidFill>
          </a:ln>
        </p:spPr>
      </p:pic>
      <p:sp>
        <p:nvSpPr>
          <p:cNvPr id="5" name="Rectangle 4">
            <a:extLst>
              <a:ext uri="{FF2B5EF4-FFF2-40B4-BE49-F238E27FC236}">
                <a16:creationId xmlns:a16="http://schemas.microsoft.com/office/drawing/2014/main" id="{0C8F3E98-C1F8-4EFF-8AD9-9273D3AD5BB6}"/>
              </a:ext>
            </a:extLst>
          </p:cNvPr>
          <p:cNvSpPr/>
          <p:nvPr/>
        </p:nvSpPr>
        <p:spPr>
          <a:xfrm>
            <a:off x="6420272" y="2819401"/>
            <a:ext cx="361527"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99C4A17A-7B3D-4151-A07F-DEF68640F27A}"/>
              </a:ext>
            </a:extLst>
          </p:cNvPr>
          <p:cNvSpPr/>
          <p:nvPr/>
        </p:nvSpPr>
        <p:spPr>
          <a:xfrm rot="16200000">
            <a:off x="6315710" y="3476836"/>
            <a:ext cx="533400" cy="285327"/>
          </a:xfrm>
          <a:prstGeom prst="rightArrow">
            <a:avLst>
              <a:gd name="adj1" fmla="val 24790"/>
              <a:gd name="adj2" fmla="val 4621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pic>
        <p:nvPicPr>
          <p:cNvPr id="7" name="Picture 6">
            <a:extLst>
              <a:ext uri="{FF2B5EF4-FFF2-40B4-BE49-F238E27FC236}">
                <a16:creationId xmlns:a16="http://schemas.microsoft.com/office/drawing/2014/main" id="{4D3AE7F0-5077-46A3-BE5C-75DE05C7BF3C}"/>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5635486" y="5947466"/>
            <a:ext cx="3127514" cy="660615"/>
          </a:xfrm>
          <a:prstGeom prst="rect">
            <a:avLst/>
          </a:prstGeom>
        </p:spPr>
      </p:pic>
    </p:spTree>
    <p:extLst>
      <p:ext uri="{BB962C8B-B14F-4D97-AF65-F5344CB8AC3E}">
        <p14:creationId xmlns:p14="http://schemas.microsoft.com/office/powerpoint/2010/main" val="2124168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241AF23-DA34-4C60-8843-12578A44FB1A}"/>
              </a:ext>
            </a:extLst>
          </p:cNvPr>
          <p:cNvPicPr>
            <a:picLocks noChangeAspect="1"/>
          </p:cNvPicPr>
          <p:nvPr/>
        </p:nvPicPr>
        <p:blipFill rotWithShape="1">
          <a:blip r:embed="rId3">
            <a:alphaModFix amt="26000"/>
          </a:blip>
          <a:srcRect l="11034" r="14094"/>
          <a:stretch/>
        </p:blipFill>
        <p:spPr>
          <a:xfrm>
            <a:off x="0" y="-21021"/>
            <a:ext cx="9144000" cy="6879021"/>
          </a:xfrm>
          <a:prstGeom prst="rect">
            <a:avLst/>
          </a:prstGeom>
        </p:spPr>
      </p:pic>
      <p:pic>
        <p:nvPicPr>
          <p:cNvPr id="4" name="Picture 3">
            <a:extLst>
              <a:ext uri="{FF2B5EF4-FFF2-40B4-BE49-F238E27FC236}">
                <a16:creationId xmlns:a16="http://schemas.microsoft.com/office/drawing/2014/main" id="{FF2829A6-4B24-4DF6-970C-3AF9657C19D4}"/>
              </a:ext>
            </a:extLst>
          </p:cNvPr>
          <p:cNvPicPr>
            <a:picLocks noChangeAspect="1"/>
          </p:cNvPicPr>
          <p:nvPr/>
        </p:nvPicPr>
        <p:blipFill>
          <a:blip r:embed="rId4"/>
          <a:stretch>
            <a:fillRect/>
          </a:stretch>
        </p:blipFill>
        <p:spPr>
          <a:xfrm>
            <a:off x="342900" y="762000"/>
            <a:ext cx="8458200" cy="4754024"/>
          </a:xfrm>
          <a:prstGeom prst="rect">
            <a:avLst/>
          </a:prstGeom>
          <a:ln w="28575">
            <a:solidFill>
              <a:schemeClr val="tx1"/>
            </a:solidFill>
          </a:ln>
        </p:spPr>
      </p:pic>
      <p:sp>
        <p:nvSpPr>
          <p:cNvPr id="5" name="Rectangle 4">
            <a:extLst>
              <a:ext uri="{FF2B5EF4-FFF2-40B4-BE49-F238E27FC236}">
                <a16:creationId xmlns:a16="http://schemas.microsoft.com/office/drawing/2014/main" id="{3BDCAD44-6470-4AB9-BC15-2A87985E60CE}"/>
              </a:ext>
            </a:extLst>
          </p:cNvPr>
          <p:cNvSpPr/>
          <p:nvPr/>
        </p:nvSpPr>
        <p:spPr>
          <a:xfrm>
            <a:off x="4646400" y="2975795"/>
            <a:ext cx="2607945" cy="7387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Right 5">
            <a:extLst>
              <a:ext uri="{FF2B5EF4-FFF2-40B4-BE49-F238E27FC236}">
                <a16:creationId xmlns:a16="http://schemas.microsoft.com/office/drawing/2014/main" id="{2C6A03CC-1A90-4B80-B870-3942F0CD2ACC}"/>
              </a:ext>
            </a:extLst>
          </p:cNvPr>
          <p:cNvSpPr/>
          <p:nvPr/>
        </p:nvSpPr>
        <p:spPr>
          <a:xfrm rot="16200000">
            <a:off x="5574336" y="3844120"/>
            <a:ext cx="470133" cy="281940"/>
          </a:xfrm>
          <a:prstGeom prst="rightArrow">
            <a:avLst>
              <a:gd name="adj1" fmla="val 24790"/>
              <a:gd name="adj2" fmla="val 4621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pic>
        <p:nvPicPr>
          <p:cNvPr id="8" name="Picture 7">
            <a:extLst>
              <a:ext uri="{FF2B5EF4-FFF2-40B4-BE49-F238E27FC236}">
                <a16:creationId xmlns:a16="http://schemas.microsoft.com/office/drawing/2014/main" id="{C095BB87-C64B-4748-9B1D-5FC433FB7C0F}"/>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5635486" y="5947466"/>
            <a:ext cx="3127514" cy="660615"/>
          </a:xfrm>
          <a:prstGeom prst="rect">
            <a:avLst/>
          </a:prstGeom>
        </p:spPr>
      </p:pic>
    </p:spTree>
    <p:extLst>
      <p:ext uri="{BB962C8B-B14F-4D97-AF65-F5344CB8AC3E}">
        <p14:creationId xmlns:p14="http://schemas.microsoft.com/office/powerpoint/2010/main" val="31700221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F47259-AF5B-471E-A234-2A21AAE9AA8A}"/>
              </a:ext>
            </a:extLst>
          </p:cNvPr>
          <p:cNvPicPr>
            <a:picLocks noChangeAspect="1"/>
          </p:cNvPicPr>
          <p:nvPr/>
        </p:nvPicPr>
        <p:blipFill rotWithShape="1">
          <a:blip r:embed="rId3">
            <a:alphaModFix amt="26000"/>
          </a:blip>
          <a:srcRect l="11034" r="14094"/>
          <a:stretch/>
        </p:blipFill>
        <p:spPr>
          <a:xfrm>
            <a:off x="0" y="-21021"/>
            <a:ext cx="9144000" cy="6879021"/>
          </a:xfrm>
          <a:prstGeom prst="rect">
            <a:avLst/>
          </a:prstGeom>
        </p:spPr>
      </p:pic>
      <p:pic>
        <p:nvPicPr>
          <p:cNvPr id="4" name="Picture 3">
            <a:extLst>
              <a:ext uri="{FF2B5EF4-FFF2-40B4-BE49-F238E27FC236}">
                <a16:creationId xmlns:a16="http://schemas.microsoft.com/office/drawing/2014/main" id="{6DF42297-1FD0-4C70-88F8-4A92F89DED31}"/>
              </a:ext>
            </a:extLst>
          </p:cNvPr>
          <p:cNvPicPr>
            <a:picLocks noChangeAspect="1"/>
          </p:cNvPicPr>
          <p:nvPr/>
        </p:nvPicPr>
        <p:blipFill>
          <a:blip r:embed="rId4"/>
          <a:stretch>
            <a:fillRect/>
          </a:stretch>
        </p:blipFill>
        <p:spPr>
          <a:xfrm>
            <a:off x="381000" y="838200"/>
            <a:ext cx="8517409" cy="4770549"/>
          </a:xfrm>
          <a:prstGeom prst="rect">
            <a:avLst/>
          </a:prstGeom>
          <a:ln w="28575">
            <a:solidFill>
              <a:schemeClr val="tx1"/>
            </a:solidFill>
          </a:ln>
        </p:spPr>
      </p:pic>
      <p:sp>
        <p:nvSpPr>
          <p:cNvPr id="6" name="Arrow: Right 5">
            <a:extLst>
              <a:ext uri="{FF2B5EF4-FFF2-40B4-BE49-F238E27FC236}">
                <a16:creationId xmlns:a16="http://schemas.microsoft.com/office/drawing/2014/main" id="{97D1D650-640A-4C3C-9A46-399A71AEA064}"/>
              </a:ext>
            </a:extLst>
          </p:cNvPr>
          <p:cNvSpPr/>
          <p:nvPr/>
        </p:nvSpPr>
        <p:spPr>
          <a:xfrm rot="16200000">
            <a:off x="2933700" y="3848100"/>
            <a:ext cx="533400" cy="304800"/>
          </a:xfrm>
          <a:prstGeom prst="rightArrow">
            <a:avLst>
              <a:gd name="adj1" fmla="val 24790"/>
              <a:gd name="adj2" fmla="val 4621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pic>
        <p:nvPicPr>
          <p:cNvPr id="7" name="Picture 6">
            <a:extLst>
              <a:ext uri="{FF2B5EF4-FFF2-40B4-BE49-F238E27FC236}">
                <a16:creationId xmlns:a16="http://schemas.microsoft.com/office/drawing/2014/main" id="{1D33ED3B-0283-4362-85FD-52A8B0C98B9A}"/>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5635486" y="5947466"/>
            <a:ext cx="3127514" cy="660615"/>
          </a:xfrm>
          <a:prstGeom prst="rect">
            <a:avLst/>
          </a:prstGeom>
        </p:spPr>
      </p:pic>
    </p:spTree>
    <p:extLst>
      <p:ext uri="{BB962C8B-B14F-4D97-AF65-F5344CB8AC3E}">
        <p14:creationId xmlns:p14="http://schemas.microsoft.com/office/powerpoint/2010/main" val="42496692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alphaModFix amt="26000"/>
          </a:blip>
          <a:srcRect l="11034" r="14094"/>
          <a:stretch/>
        </p:blipFill>
        <p:spPr>
          <a:xfrm>
            <a:off x="0" y="0"/>
            <a:ext cx="9144000" cy="6858000"/>
          </a:xfrm>
          <a:prstGeom prst="rect">
            <a:avLst/>
          </a:prstGeom>
        </p:spPr>
      </p:pic>
      <p:sp>
        <p:nvSpPr>
          <p:cNvPr id="4" name="AutoShape 2" descr="data:image/png;base64,iVBORw0KGgoAAAANSUhEUgAAAWMAAACOCAMAAADTsZk7AAAAwFBMVEVZWVn///9OTk7Nzc1WVlZTU1NZWVhZWVpMTEyzkf9zc3NNTU1bW1v6+vrY2Nj39/fw8PDk5OSenp5hYWGTk5Ps7Ozh4eFUVk9/f3/Dw8Nra2uMjIxHR0etra1lZWWkpKS6urqDg4OsjfNdW2LQ0NB9bp9SVUurq6t3d3eYmJiVfsmykP6oiepoYneOer+dg9d8b51tZYKJd7R2a5I5OTmLeLZkYG2YgtKhht9tZX9zaYu9mP+9mv+EdatSVERNUTur9QeXAAAYXUlEQVR4nO19CXuiStM2YDegsikiguKSOC7ZlzNJJvnyvP//X31dVc2mmJiJmTFzcZ+ZOYoIxU1RW3eXilKjRo0aNWrUqFGjRo0aNWrUqFGjRo0aNWrUqFGjRo0aNWocFRj72xJ8Cqzy5VFBa4+HH/6SDn8M8a8BL/QvEGtPMM2Ps5dWfKQkT51AtT76JQP/Goauwx/BsyDaOBzVVuXLTXCN+6tpkHDxknO/lQSRdjARPgym8Yo7DJuYpQp88HA6cioQhuECEYbi3SEkFZQyzjVzZJqmpgmxd2omGw+TRiCE73HFGi4bHfGyy9+6J18KNpvOxhzEzjHiPsDyhWjehx8xQ2htqN/+uHp8uri4uD77+eP+8jQ8AMuMm3EviZwgCDqNKOnOYoVX78knKsIeMLail+pwx75/ADxRbS/oBGV4gScQ/A7HwkCEl3cn580CTi4uyFoI7f5tsrm/djy1ANvzkh3EjXtJX+zhrpjQ48SBvVd/zx5rkfomPsKxYYDlDa0zoPXs5vn5+f716gRZvkBzEZ6+vl7q5AkNsbex/7GZ2YNb3k96w+FwTbSp6nKXcvJ2yyWOwTSLl2rr73FszsX5GxMCyOJFkxTTj3FMzi38IVT45EbYYaHQQm//9/wkOL4GivXnl2bz/BQ9IJhsY39fyGNgtTEeaRygmcr0HQPgB5JjcX+cv8yx8AddEpybIIsz4hIa+7CtMJTFFTD6EEo3JwKL8FSQfBaKNyEoePMBog0d1DgM9z0uX4GVWBe8M9PWwlq8YQCs4+F45KoBY+RxOXJsZp9ZH+RYhMXhq2DxSainIVUUtj03m1fI8V0T9Bg3i88Xr697ksxbQHGvHH0Jad3xd+CY+TZENYTPcixYBIpPdNRUeC8YFn/Dk+ZdiO9Omi8/iXthVK5ervbjmAFf6nREQqVbRfDgvvGlAse88Xc5Hqh2LvUnOTb0X+Dhfmwwp4ePzRvcpj/cXuoyA7wUFuRuP45N8Msda0MSEZW5o91fOh6OeU9ttLM3n7UVi0cMITa3hz8lx4aepSOo8T/DfSIL1lIph9iA9SbHSudYOFb8dX7yTY4V74NxxSX4tG0jqz9fXZLpADuNL8hw72ePOYQ+nr8liBZt855j1D8ajpWCr97NMWPbievWNj2LGzb2hCCOXkEVgyw1cnyzT0ZCatyooJOXtrGyQOYbHO91OW9s/QR2ccyVcRyPS2UNxpVYgBWvUj+9AFNxusWbkVkEQfYDleMWyPH/QqxmhCng9uRvpFRd4HjydirMNJAxHucC7eSYcQv3LF+OD9ukwqUfcdzqHzQJr+aYj9aOLeSNxvnJNIUyrfmsne9NpuIs1KuMrAjlwkX46+76BO6Bvnh4bJ43r68EHm9uzq4k7nRjkb45uyWSzfdTYaZZiQMJlO10uQxEd3Gs+dM+ij7IRGejVRTgtxN/ZJraFOtHzJxhXclLNr3tZ1DJcXsWyLTaXUmSGZsIgTou6lcetIY/BG0iEq5M3oQFPsO0GjjWf8Grc1nTuPn58kKvXq4N/fSc3rxIP8l8PP+bFFtToQQBFTM6LZKymmOmLMXmjo2iS5J5Sxj8gLapwVzcLLDzvCXYCPDcnTfC8I+ikuPEVl3PJfHTZ0jksVFr3MJSxyzT7vCKXF61jTUW182U4/CmSfziv/env17xxdPtgzAjl7dXYvvJ6yUZHYb5h/pGBMHGIoRoDOJ42EBVGKBE1RxzIfO0NV6BG1VpRz4IVHc99ldZ5caDKmorUL3eeExVkvbus38QVRyLDb3Yj7GUIZJZ2NpOBMWacAZtkL2fhddE4mu1rQDHByEx6fHp5SX4x6t7wKmuL55fBK9XC0xe9P8Dz7mQcR2fgYK9EaUxX1AcmZwxrmFNM8AQpJLj9pRE51ouOvMghRSXM0pJFmrMoI7UElu1lp1d+CFQyXEXpGfaOEidO1RkbXIObWC+l55/8QSKuSseM6AiJzkG5wc+78dCx9qQovwPKL+wdKw+i93OFmkyzodwkR2z+qhS6kCazFECHEWgdlUc80F6txhPn0HQbI/0lOP1ji2xlQlFT/CceN/6ByvvV3HsSgb5Wj5EePqIhNKg+NVILTJwDHq8u5i2eNngmO4HFI6ewVo8w0dQ3zi/D9PCJ+mxvUOPLciiBB2ZV0ADCoxXcQyFiynt2galjTTxFLhZYIiXM22Dv4ObMaD7xt91uR/BWzkIDTyhobIp6WJCGWbwaGYco6348UbMm3GsK0WOMf+DuO9qIdTYEHb9xILBQBIK9Xi3PcawI6NA66Y5YQXHOCaCj714MIckOm6TvHPYhmkvsB2gQgkTAra7e6jRwDfzPHyQhKXDcHU2Go1832/1hBLYabZFPu8s3F16L+jx4izn2ACP+ANc4ALqccZFMcmWPm87zUvlAmudOX4Wg/mKqjmGISh7IEVfi1tn9zhezpSugA1s+VjCxfb/G8GgW9yCbzuHGtZGjvsF817iuENXigMnrud5rutSuCO1AFTzHKrx++ixERY4VkCxHyCyexYb9Ntm81c+aYCNvXL4UgY81apXCK5QT5RKjqtER47lmDVbuXQ1rIWjFbgj7ekeylgQxwXzXuLYQY4ts69mCPqN6WSYXiDUiZHDDT0W72nEQ8/1WNniWH+kBAYehye9cAwNbm7B4m7IvC5znAUMFRybnS3RyZx3pK2YSTtDPoBg950oWQ9+k9JteffgGAV114PxeCweOlPTeJZj6w8Y8D5vKjJGCAYMRO3mWHz718s5fAgZ+U0xNqERR2eXzMsNjhOM3qo5hnJnLxW9jaJTNYQsAdwvGgIEw+ysVuOxMoLEr3J6xO9hb47tmUa1klJIoxvXMpneOC4GvVC0eItjZQHG4j4M75vnJZOOF7yjbsbkMH9uLXkir6GifjzCTXyjzJMFpcrIIVMuOR7JHa1DTszY5LhUP844dtSqYq4CQdcdGouHTT0W708NsBhv6nH4EyoYoYhOrsLioyAN8rTCWFgxhTbqoMyxwyo5RjO3mU7gF9SEa7zdS/MXBrYiOGSZIj/dPhxjEOlUhlK6jgny1WL7k4tHEY29ybGiX8KA9uWp8Hjl0j3HIWh3W5GFLR3wGD5cZjcAbQUoY5HjufR5wPV8U3SODsaZdCFeo7oXRSdfMusFz/Y2x9LJqKuq84MqAm5DGNanbQaNpL48hsJYZByLl8SxQfvAlw3MYe7umk+LchZDoXkpqKTtIvdcsRGmgZk4yOOMV46Zkl1pbYjO/IZ0b3mFjQc7FemTwBD4PY7JSTjZg5QOaitgFLCC3Lx4SDk2cORDvzwRhhbiChl3QKHzTNY2shDCCG9wSlHzXt+IsFE3t0MLM1IDrmDRJNc5S4jpwY6bHIuXGOcJ75k9ECQ6Yz1b9YJGN85cG/nZrEog7sNv0FkJ5LiTH640pxA5tmRCCl4CBWIaj7pcsqzL8K359BBSfIsTh3ShoCeY3JEe45AT5nlQlZAj2DCpBUNkKvKXTTqnaUGTdtHPQqa25NIl9qXOYRa6TDm2ZznHSFh/Q3TcqI3nwrqMisEDQyuvDk3YxvhoNj+Q26Nn0ot56X161/EGrGRhBfZbx3zEWhO34HBEanGP8dv5vXRbQHF4LSue+inqMVIfQl7XvFyEYXiZzsQQun1OuxrGhmREcmOsMckxM4fyIWtjnTLSkDcYwnYwW0ZPSerNOpJjcpCp6EsbRefi/+p6xEtjVWxOJ5xZpjmeNVTnENVNrrEx+hZ16ot4ELaYQ3kv8WPfxnhCk0PxIGoQBG6WiCo0pB/en2BV+Pr5FIaLwoVx+4TT3YTHg7BMWOtFCLNnsUx/cnXzenEmx6yN8Ba24VytjdCEWXTNbtJSYFKTpo0TWw4QsBjrQFEstirCqnQgkBPC2xiMcMbbWJ6MmCa9Xi46DGCRAXGT3mAA40oa0cxiykJssacnLMkh0jy/GznpeEdnPhX331o2sGbsNpKxsFhTypGc6ZhsXobNakl4+fiCQxwXj3c3zzdXWIyDMppx90gDIWevUEJWrmWd/oWqoRBEhydyRtEWGJ/Ii3aiybCXNDx0CqQeGAWo3jyJhC1wIPqyuiS86iTxuuFJ0VvCdxSyVFkeirP3rtdxosGIYpFhYcfO+AAhBt3MHJ6JOabEkLfz3LIHBeylfG83/A2Kgalfj6WZsc0TqMWFz9mI0v+DKW/SPzbPb9LCEKbRzcsd5Q6NJ52ykP20TsR45KbbekBRNukYdMDNXiYgeiJFdyMpentaeVitlWpSp2seJFL2h8NWhtlQPBp+bybf9XzhA+SbVQ9dIo+7jU6nMYm3RsZpSubD/dXTxcXJycnFxfXr7SmGaKf3t5eI52cMHPTTH9cXT6/pVAEINoyT5uPu0qjmD5ZOQDOjO1G3VcgRQJ5+x0kGFimcNZTyDobj9MoGvRhsOY8nIHohiFCWXplkysyZNZv2O/3p0DpUnMzJ5hPw9NkW9K3ZR7Q745pptqvSeKwA6WCIHx4eLk91mCOr4DTYHLRkRIHFDIWUzoDw+vaNGReMaSYbC7pia7OEIKwurGDI0738UkrXkYpOX0/dJzjKRie1ldk8A3E62PM32Pxi6FSeQMeFU6/glYFRHFQtMPTFCNmgFVBKOsHTgETv+t3ZWRtTVT4PPnbUuT9qmyOzNaFx6N0DW98cGOP92sw/vhwwtTnKVNyCmMn7igTvKABp3nU6qfaPAco/Xm7ZMaz+ZznW9ROodPxhNWaxh8OkGcxGRWXkH4EO4yDXC0M54HLJPYCZX3HlDlQq3plb911BBaHnvReIHAqYaswLesv7VVXU7w9YDXUpLMX1IVZKfgw4TGrn5U4+sNVdi/6+NWBCLCR9u1K8LwUk116sYTzIuB+ozl9cWP2V0H825fqyPw2qS7hLkTUyK157VO/492Cgw2tah1m6/kFwqiLafceBKczRl4zi/X2IoHjx8+Tnn47bJEaTvGrkrNr/JsWYW4en21XjPwQeTzqB5wXBdPDN2868BcMwjIrK/J8C45oVt3xN+3cZxrImLVH/ezL8wxpMwKndf7pScaT4W81ifgPfSNQSvtXj9B1JZm0rtrKh92MGY5wfv5TbYHwVdYJOFLPjlp5pXPFbXedvdhr7TfB0Tph3wOWAXwDWmjawsVPVLM/jBrWawZQznelrMdmvrMy5pWUdzH5T4S0la4SmyUNY7WzLO19mMzebofC9wAeeOp0NsWuSvEqtEXQQQbGEwlr9ToaPd4bDQ0yD7AgBTXNmUbYpeK98brVWyXfkGFYsT9uca2vVzlZ2T9Mkv2j5WFxcLPKbHOfTZVyaj80Kk0zeXfDJ+Cif6PZ9AENcOIrIWwMpuqVw05JTP7qF0TCmjeKJR/T85iw8bio9OrCf2iFu+kCzm/jmHtQBx/bgqN3GFmBCmBxFLCecGq2ccwelC2caTFCefGaeo0bmf1WcB0SLUPb59nfkGJYKVLtpOVMs2PB7uJz7U9dIq0ULrVdggUSy52gxLFj5Zhxj/4hqV0MdUrb60MCM7E8OJtA88rx1ythT+/se8TtyvFLf43jjY8Gx/clMhSZeZu4UFivsWmi6hW/IMQ54VYdCfKJ6022TDBx/dqYNrlBLF9Ay36vs2bT7q9+N4+XOUAg6BWr4VMNspmIrvk9zzFY4951MMKjx/sbnG3C8KRyux9vBcVd1LVop4BS+xuc5x3Lh0MfFwP4SNjHL7Y01TaXj5WaJznPsHDPOoIF3sXEaXuywDY1kN/cGjn2N+ksUSOBRUY85t+CIRFaO8oFSFFYWDXA9B65FWRbKJCShz8oegPqoi82swLHsfnvAxc4HADPjxIFZ6vMJy6c5gzGYdgGbjgxshc+oiY86zEgucszNXiPwvE4EXdLYpCsxGdJUddI83k0/KKgfLsAFRYZFn+mik1RCz8kl5Cbv9pec+5HYLBcbA8c+HnE5nc53dqL+8+DYDYNSWY+8HGtFhYHxzbwC9ThdvJXPEhMcp7NLObSVogYQcA/yTJtc2Ko1gPtmbs1gV9K1MCIwF8aqLyc98DiX0CXerdlkDo1hzBnmLQ0t5VgusZMHORLwoava09mKOnjRuqxSJ/WtmqzwRcAxw35Oaj9byRepfemsltBmbzWExTKeuAeDNS0Bm3fxhvh9N8A2P7MubnfW4+LRGxha8JWbugM+9KSEZJ54vrqmR2ubYApmqsfj9RTkCiaDsXIkgBjNnpkMVlWivNg0atbrAUHRMkmSrTVq4g5gq1HZUiO9BxnH0GrbMTnjuGJL5OOMo3VXLVqwuEqjQsb/E8Qsy9UIGSP/10gXkWqw1AoWKwoJUWmH3FJ82RVNFl8VVrDHI3FJDet4RvTx0ZTL5zkGTuhnxPWgzzN5hesQT7GLy5wo91WXsoUXcWwBSS7Wm+m5R5X11SzcxmXQDdJ4s68Gm/EerrW0u9lqUVjKKF0rx2WNHhxcoyV3Qj1aHbQKGceQoTaOyuGBa8ssKtZgqXqL5qI6dss4JgclrpMa/0k91uaZbuOkMjSLuPSZtrbhCbGlpa34jQQKLYRlkccAe+LLWI2WqSPjGFzCU8f97rgYVwhj4xzPOK9FD2Y+Rx97mvX34liuZcNn1cM4QXKMjY9kvRdXVGIMjSkN9knBqb9Sp/mssj8FrUKcSTVW5VJoOiF8OcBbCXRjVwpaHZZyLOKdrd7ffxXUPi5zalAyRi+1J8c4NzqjkTjGbhEtWJM1GimwjtWFVfhsbMvfQyD9owgDVG67rEar351ig7tMDqz54ZABflAISIhjLvxt57imuWLLqFxQ5MdGZvfjOP35HrhNkmP8Yn8+d2BlqJs5RWw4A2ZoFKiggXAEsJwVIxzMsvM7j0qdZzq01hgeAuR4vcmxmajBcVFMv1yQdwnChjok+J4co/VV8QcmJMdmceW62nGiJT4XeDPmIsYYq4EW0LGFwnpVTerQAkle0bXlHJOx7vJqPXaHUVbtOBpgk+FcUGoi9y7HUYFjximTiHnKMTTQSiaz2Swea6N0+SxVe1ws/SfYgtTBNKNRkSewAsfUQaHAMb1POU7KHKsFQ3408MuTEpjv7cGxiCZyjoUyokHo+FqB41jjW2tv+3hAcVdXGIKB2Q+qz1DkGJocF+wxcdzdwbGdYPpxXL9LyLDLWZ4s+9ngLnK8o35c4liRhYvGKOe4ijpyXuYM2uLhPl1tZtuV6S5xLA8Bt2a+wTFkIZUcr8ZuHvUdCdAT5Y2ccfklxRUb3rAIVuY4XVqRTMnnQWxSYRMxTOyM5nBQHEnp/zfdztMRyLH8CAvVXpljnFFTyfGgjWtppsdkkimQyspeDJ57io+R/R1jTRscMyZbwlPshlFDxeApMrfyVCg3wNC2LW5otTHCPecye0zKEkJ0TfFxJcdMe++Hyf44qJtRlEqETdwm73EsckO31JQr6wWKHOObgv1J01pMCvu0uhMjsgY1r95GkWP5MyGpvuMQWJ7nFTiGjo9Qd7PoVwqPiGQLE9u0JxaUCmRdPON4mwZra92rucw5lj21EzkzgI+SmXxF1Q1K8Kilzo7qI3Esn3fs8GenI4eQg1C8h3leyrGVz6+gIklwRJMgaS1gh35wBCs38HurMMMPOd7iAAYefDctUeSHiXKOqaOh2hhwUzOtYT990EVkrMo22eI4qPmzSiIoB0nzZ5IwIDXgfpaokx7nAmZzWKhSFRz2N1Q+Ber312/B8Mw469vONIo4tlu+MI2yCatUkJOFC9Jj2T/LDhrYdGua7oQ1+TR9a6ilvn35kbhGJHkt2VOHitkBSuinLV7F8+GgsoMYOOKElYz1iKc3vC8X6h4BmI+M2FF3CLVtevjYqks8zZNhOdj0Z0v6pBOtBwUzItsGmnTIfBAlDzFktFU0HBWmgsXDZE7WvTPttegMNODS6A6hRZaINyxoNkVPjkMC8tYaS53etBcrstOYtzyaKj3Tlhkl/ZZMYAsdo0rhFV8W2CvNvDLBPMqOPGnrO+BgkIdRYIT76Vl9tWrm1mYzNHS6RQnpeBZFG3KT2MfPZ33CjyZw2a4sOJrZ/zyeQAGnMx1kZddu0iNMkpLNZIOkKz9ZJ8vSo+4nSZJ1llIGEQ6ZzooNvFi8TLKsRpsmScWjPF5mJ+j1kqSVDuhlEtL32SwVsJvAOCybTNK3KyzTr6NGozFdH4mxUHCMl/l+0fZyLf8F2eKeFss+4BummpWG9llb82VzyfIu2Rv4cFvNWH7m4qSAVMJ0Nj+drTCfYPMrXGuL/47H7RE+ecsrnsoDK1HRgx2NDfg4KkT/xldTo0aNGjVq1KhRo0aNGjVq1KhRo0aNGjVq1KhRo0aNGjVq/DPQanw1lEaNr8b/B10Qz62xqB50AAAAAElFTkSuQmCC"/>
          <p:cNvSpPr>
            <a:spLocks noChangeAspect="1" noChangeArrowheads="1"/>
          </p:cNvSpPr>
          <p:nvPr/>
        </p:nvSpPr>
        <p:spPr bwMode="auto">
          <a:xfrm>
            <a:off x="1" y="-144463"/>
            <a:ext cx="277091"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7" name="Title 1"/>
          <p:cNvSpPr txBox="1">
            <a:spLocks/>
          </p:cNvSpPr>
          <p:nvPr/>
        </p:nvSpPr>
        <p:spPr>
          <a:xfrm>
            <a:off x="723900" y="5105400"/>
            <a:ext cx="7772400" cy="1470025"/>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800" dirty="0">
              <a:solidFill>
                <a:prstClr val="black"/>
              </a:solidFill>
            </a:endParaRPr>
          </a:p>
        </p:txBody>
      </p:sp>
      <p:sp>
        <p:nvSpPr>
          <p:cNvPr id="8" name="Title 1"/>
          <p:cNvSpPr txBox="1">
            <a:spLocks/>
          </p:cNvSpPr>
          <p:nvPr/>
        </p:nvSpPr>
        <p:spPr>
          <a:xfrm>
            <a:off x="723900" y="5105399"/>
            <a:ext cx="7772400" cy="1470025"/>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800" dirty="0">
              <a:solidFill>
                <a:prstClr val="black"/>
              </a:solidFill>
            </a:endParaRPr>
          </a:p>
        </p:txBody>
      </p:sp>
      <p:sp>
        <p:nvSpPr>
          <p:cNvPr id="11" name="Content Placeholder 2"/>
          <p:cNvSpPr txBox="1">
            <a:spLocks/>
          </p:cNvSpPr>
          <p:nvPr/>
        </p:nvSpPr>
        <p:spPr>
          <a:xfrm>
            <a:off x="161993" y="1052989"/>
            <a:ext cx="5019608" cy="5119211"/>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US" dirty="0"/>
          </a:p>
          <a:p>
            <a:pPr marL="385763" indent="-385763">
              <a:buFont typeface="+mj-lt"/>
              <a:buAutoNum type="arabicPeriod"/>
            </a:pPr>
            <a:endParaRPr lang="en-US" dirty="0"/>
          </a:p>
          <a:p>
            <a:pPr marL="385763" indent="-385763">
              <a:buFont typeface="+mj-lt"/>
              <a:buAutoNum type="arabicPeriod"/>
            </a:pPr>
            <a:endParaRPr lang="en-US" dirty="0"/>
          </a:p>
          <a:p>
            <a:pPr marL="0" indent="0">
              <a:buFont typeface="Arial" panose="020B0604020202020204" pitchFamily="34" charset="0"/>
              <a:buNone/>
            </a:pPr>
            <a:endParaRPr lang="en-US" dirty="0"/>
          </a:p>
          <a:p>
            <a:endParaRPr lang="en-US" dirty="0"/>
          </a:p>
        </p:txBody>
      </p:sp>
      <p:sp>
        <p:nvSpPr>
          <p:cNvPr id="3" name="Rectangle 2"/>
          <p:cNvSpPr/>
          <p:nvPr/>
        </p:nvSpPr>
        <p:spPr>
          <a:xfrm>
            <a:off x="459598" y="1836355"/>
            <a:ext cx="8224803" cy="3834896"/>
          </a:xfrm>
          <a:prstGeom prst="rect">
            <a:avLst/>
          </a:prstGeom>
          <a:solidFill>
            <a:schemeClr val="bg1"/>
          </a:solidFill>
          <a:ln w="28575">
            <a:solidFill>
              <a:srgbClr val="FF0000"/>
            </a:solidFill>
          </a:ln>
        </p:spPr>
        <p:txBody>
          <a:bodyPr wrap="square">
            <a:spAutoFit/>
          </a:bodyPr>
          <a:lstStyle/>
          <a:p>
            <a:pPr marL="342900" marR="0" lvl="0" indent="-342900" defTabSz="91440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0" cap="none" spc="0" normalizeH="0" baseline="0" noProof="0" dirty="0">
                <a:ln>
                  <a:noFill/>
                </a:ln>
                <a:solidFill>
                  <a:srgbClr val="191917">
                    <a:lumMod val="90000"/>
                    <a:lumOff val="10000"/>
                  </a:srgbClr>
                </a:solidFill>
                <a:effectLst/>
                <a:uLnTx/>
                <a:uFillTx/>
              </a:rPr>
              <a:t>To start editing pages, type </a:t>
            </a:r>
            <a:r>
              <a:rPr kumimoji="0" lang="en-US" sz="2800" b="0" i="1" u="none" strike="noStrike" kern="0" cap="none" spc="0" normalizeH="0" baseline="0" noProof="0" dirty="0">
                <a:ln>
                  <a:noFill/>
                </a:ln>
                <a:solidFill>
                  <a:srgbClr val="191917">
                    <a:lumMod val="90000"/>
                    <a:lumOff val="10000"/>
                  </a:srgbClr>
                </a:solidFill>
                <a:effectLst/>
                <a:uLnTx/>
                <a:uFillTx/>
              </a:rPr>
              <a:t>login</a:t>
            </a:r>
            <a:r>
              <a:rPr kumimoji="0" lang="en-US" sz="2800" b="0" i="0" u="none" strike="noStrike" kern="0" cap="none" spc="0" normalizeH="0" baseline="0" noProof="0" dirty="0">
                <a:ln>
                  <a:noFill/>
                </a:ln>
                <a:solidFill>
                  <a:srgbClr val="191917">
                    <a:lumMod val="90000"/>
                    <a:lumOff val="10000"/>
                  </a:srgbClr>
                </a:solidFill>
                <a:effectLst/>
                <a:uLnTx/>
                <a:uFillTx/>
              </a:rPr>
              <a:t> or </a:t>
            </a:r>
            <a:r>
              <a:rPr kumimoji="0" lang="en-US" sz="2800" b="0" i="1" u="none" strike="noStrike" kern="0" cap="none" spc="0" normalizeH="0" baseline="0" noProof="0" dirty="0">
                <a:ln>
                  <a:noFill/>
                </a:ln>
                <a:solidFill>
                  <a:srgbClr val="191917">
                    <a:lumMod val="90000"/>
                    <a:lumOff val="10000"/>
                  </a:srgbClr>
                </a:solidFill>
                <a:effectLst/>
                <a:uLnTx/>
                <a:uFillTx/>
              </a:rPr>
              <a:t>admin</a:t>
            </a:r>
            <a:r>
              <a:rPr kumimoji="0" lang="en-US" sz="2800" b="0" i="0" u="none" strike="noStrike" kern="0" cap="none" spc="0" normalizeH="0" baseline="0" noProof="0" dirty="0">
                <a:ln>
                  <a:noFill/>
                </a:ln>
                <a:solidFill>
                  <a:srgbClr val="191917">
                    <a:lumMod val="90000"/>
                    <a:lumOff val="10000"/>
                  </a:srgbClr>
                </a:solidFill>
                <a:effectLst/>
                <a:uLnTx/>
                <a:uFillTx/>
              </a:rPr>
              <a:t> at the end of the URL address in a browser:</a:t>
            </a:r>
            <a:br>
              <a:rPr kumimoji="0" lang="en-US" sz="2800" b="0" i="0" u="none" strike="noStrike" kern="0" cap="none" spc="0" normalizeH="0" baseline="0" noProof="0" dirty="0">
                <a:ln>
                  <a:noFill/>
                </a:ln>
                <a:solidFill>
                  <a:srgbClr val="191917">
                    <a:lumMod val="90000"/>
                    <a:lumOff val="10000"/>
                  </a:srgbClr>
                </a:solidFill>
                <a:effectLst/>
                <a:uLnTx/>
                <a:uFillTx/>
              </a:rPr>
            </a:br>
            <a:r>
              <a:rPr kumimoji="0" lang="en-US" sz="2800" b="0" i="0" u="none" strike="noStrike" kern="0" cap="none" spc="0" normalizeH="0" baseline="0" noProof="0" dirty="0">
                <a:ln>
                  <a:noFill/>
                </a:ln>
                <a:solidFill>
                  <a:srgbClr val="191917">
                    <a:lumMod val="90000"/>
                    <a:lumOff val="10000"/>
                  </a:srgbClr>
                </a:solidFill>
                <a:effectLst/>
                <a:uLnTx/>
                <a:uFillTx/>
                <a:hlinkClick r:id="rId4"/>
              </a:rPr>
              <a:t>http://rgvstormwater.org/login</a:t>
            </a:r>
            <a:endParaRPr kumimoji="0" lang="en-US" sz="2800" b="0" i="0" u="none" strike="noStrike" kern="0" cap="none" spc="0" normalizeH="0" baseline="0" noProof="0" dirty="0">
              <a:ln>
                <a:noFill/>
              </a:ln>
              <a:solidFill>
                <a:srgbClr val="191917">
                  <a:lumMod val="90000"/>
                  <a:lumOff val="10000"/>
                </a:srgbClr>
              </a:solidFill>
              <a:effectLst/>
              <a:uLnTx/>
              <a:uFillTx/>
            </a:endParaRPr>
          </a:p>
          <a:p>
            <a:pPr marL="342900" marR="0" lvl="0" indent="-342900" defTabSz="91440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0" cap="none" spc="0" normalizeH="0" baseline="0" noProof="0" dirty="0">
                <a:ln>
                  <a:noFill/>
                </a:ln>
                <a:solidFill>
                  <a:srgbClr val="191917">
                    <a:lumMod val="90000"/>
                    <a:lumOff val="10000"/>
                  </a:srgbClr>
                </a:solidFill>
                <a:effectLst/>
                <a:uLnTx/>
                <a:uFillTx/>
                <a:hlinkClick r:id="rId5"/>
              </a:rPr>
              <a:t>http://rgvstormwater.org/admin</a:t>
            </a:r>
            <a:endParaRPr kumimoji="0" lang="en-US" sz="2800" b="0" i="0" u="none" strike="noStrike" kern="0" cap="none" spc="0" normalizeH="0" baseline="0" noProof="0" dirty="0">
              <a:ln>
                <a:noFill/>
              </a:ln>
              <a:solidFill>
                <a:srgbClr val="191917">
                  <a:lumMod val="90000"/>
                  <a:lumOff val="10000"/>
                </a:srgbClr>
              </a:solidFill>
              <a:effectLst/>
              <a:uLnTx/>
              <a:uFillTx/>
            </a:endParaRPr>
          </a:p>
          <a:p>
            <a:pPr marL="0" marR="0" lvl="0" indent="0" algn="ctr" defTabSz="914400" eaLnBrk="1" fontAlgn="auto" latinLnBrk="0" hangingPunct="1">
              <a:lnSpc>
                <a:spcPct val="100000"/>
              </a:lnSpc>
              <a:spcBef>
                <a:spcPct val="20000"/>
              </a:spcBef>
              <a:spcAft>
                <a:spcPts val="0"/>
              </a:spcAft>
              <a:buClrTx/>
              <a:buSzTx/>
              <a:buFontTx/>
              <a:buNone/>
              <a:tabLst/>
              <a:defRPr/>
            </a:pPr>
            <a:r>
              <a:rPr kumimoji="0" lang="en-US" sz="2000" b="0" i="1" u="none" strike="noStrike" kern="0" cap="none" spc="0" normalizeH="0" baseline="0" noProof="0" dirty="0">
                <a:ln>
                  <a:noFill/>
                </a:ln>
                <a:solidFill>
                  <a:srgbClr val="191917">
                    <a:lumMod val="90000"/>
                    <a:lumOff val="10000"/>
                  </a:srgbClr>
                </a:solidFill>
                <a:effectLst/>
                <a:uLnTx/>
                <a:uFillTx/>
              </a:rPr>
              <a:t>(On the new template, the login link is no longer available </a:t>
            </a:r>
            <a:br>
              <a:rPr kumimoji="0" lang="en-US" sz="2000" b="0" i="1" u="none" strike="noStrike" kern="0" cap="none" spc="0" normalizeH="0" baseline="0" noProof="0" dirty="0">
                <a:ln>
                  <a:noFill/>
                </a:ln>
                <a:solidFill>
                  <a:srgbClr val="191917">
                    <a:lumMod val="90000"/>
                    <a:lumOff val="10000"/>
                  </a:srgbClr>
                </a:solidFill>
                <a:effectLst/>
                <a:uLnTx/>
                <a:uFillTx/>
              </a:rPr>
            </a:br>
            <a:r>
              <a:rPr kumimoji="0" lang="en-US" sz="2000" b="0" i="1" u="none" strike="noStrike" kern="0" cap="none" spc="0" normalizeH="0" baseline="0" noProof="0" dirty="0">
                <a:ln>
                  <a:noFill/>
                </a:ln>
                <a:solidFill>
                  <a:srgbClr val="191917">
                    <a:lumMod val="90000"/>
                    <a:lumOff val="10000"/>
                  </a:srgbClr>
                </a:solidFill>
                <a:effectLst/>
                <a:uLnTx/>
                <a:uFillTx/>
              </a:rPr>
              <a:t>at the bottom of the page. </a:t>
            </a:r>
            <a:br>
              <a:rPr kumimoji="0" lang="en-US" sz="2000" b="0" i="1" u="none" strike="noStrike" kern="0" cap="none" spc="0" normalizeH="0" baseline="0" noProof="0" dirty="0">
                <a:ln>
                  <a:noFill/>
                </a:ln>
                <a:solidFill>
                  <a:srgbClr val="191917">
                    <a:lumMod val="90000"/>
                    <a:lumOff val="10000"/>
                  </a:srgbClr>
                </a:solidFill>
                <a:effectLst/>
                <a:uLnTx/>
                <a:uFillTx/>
              </a:rPr>
            </a:br>
            <a:r>
              <a:rPr kumimoji="0" lang="en-US" sz="2000" b="0" i="1" u="none" strike="noStrike" kern="0" cap="none" spc="0" normalizeH="0" baseline="0" noProof="0" dirty="0">
                <a:ln>
                  <a:noFill/>
                </a:ln>
                <a:solidFill>
                  <a:srgbClr val="191917">
                    <a:lumMod val="90000"/>
                    <a:lumOff val="10000"/>
                  </a:srgbClr>
                </a:solidFill>
                <a:effectLst/>
                <a:uLnTx/>
                <a:uFillTx/>
              </a:rPr>
              <a:t>Also you have to be on the main site URL, not a subpage )</a:t>
            </a:r>
          </a:p>
          <a:p>
            <a:pPr marL="342900" marR="0" lvl="0" indent="-342900" defTabSz="91440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0" cap="none" spc="0" normalizeH="0" baseline="0" noProof="0" dirty="0">
                <a:ln>
                  <a:noFill/>
                </a:ln>
                <a:solidFill>
                  <a:srgbClr val="191917">
                    <a:lumMod val="90000"/>
                    <a:lumOff val="10000"/>
                  </a:srgbClr>
                </a:solidFill>
                <a:effectLst/>
                <a:uLnTx/>
                <a:uFillTx/>
              </a:rPr>
              <a:t>At the login screen, enter your username and password</a:t>
            </a:r>
          </a:p>
        </p:txBody>
      </p:sp>
      <p:sp>
        <p:nvSpPr>
          <p:cNvPr id="9" name="Subtitle 2">
            <a:extLst>
              <a:ext uri="{FF2B5EF4-FFF2-40B4-BE49-F238E27FC236}">
                <a16:creationId xmlns:a16="http://schemas.microsoft.com/office/drawing/2014/main" id="{63076735-3BF4-414D-A2ED-8657D818CB55}"/>
              </a:ext>
            </a:extLst>
          </p:cNvPr>
          <p:cNvSpPr txBox="1">
            <a:spLocks/>
          </p:cNvSpPr>
          <p:nvPr/>
        </p:nvSpPr>
        <p:spPr>
          <a:xfrm>
            <a:off x="-457200" y="443389"/>
            <a:ext cx="5343593" cy="1219200"/>
          </a:xfrm>
          <a:prstGeom prst="rect">
            <a:avLst/>
          </a:prstGeom>
          <a:noFill/>
          <a:ln w="28575">
            <a:noFill/>
          </a:ln>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nSpc>
                <a:spcPct val="70000"/>
              </a:lnSpc>
              <a:spcBef>
                <a:spcPts val="0"/>
              </a:spcBef>
            </a:pPr>
            <a:endParaRPr lang="en-US" sz="4800" b="1" dirty="0">
              <a:solidFill>
                <a:srgbClr val="FF0000"/>
              </a:solidFill>
              <a:ea typeface="Times New Roman"/>
              <a:cs typeface="Times New Roman"/>
            </a:endParaRPr>
          </a:p>
          <a:p>
            <a:pPr>
              <a:lnSpc>
                <a:spcPct val="70000"/>
              </a:lnSpc>
              <a:spcBef>
                <a:spcPts val="0"/>
              </a:spcBef>
            </a:pPr>
            <a:r>
              <a:rPr lang="en-US" sz="4800" b="1" dirty="0">
                <a:solidFill>
                  <a:srgbClr val="FF0000"/>
                </a:solidFill>
                <a:ea typeface="Times New Roman"/>
                <a:cs typeface="Times New Roman"/>
              </a:rPr>
              <a:t>How to Login</a:t>
            </a:r>
            <a:endParaRPr lang="en-US" sz="6600" dirty="0">
              <a:solidFill>
                <a:srgbClr val="FF0000"/>
              </a:solidFill>
              <a:ea typeface="Times New Roman"/>
              <a:cs typeface="Times New Roman"/>
            </a:endParaRPr>
          </a:p>
          <a:p>
            <a:pPr marL="274320" marR="274320">
              <a:lnSpc>
                <a:spcPct val="70000"/>
              </a:lnSpc>
              <a:spcBef>
                <a:spcPts val="0"/>
              </a:spcBef>
            </a:pPr>
            <a:endParaRPr lang="en-US" sz="2400" dirty="0">
              <a:solidFill>
                <a:srgbClr val="FA4C07"/>
              </a:solidFill>
              <a:latin typeface="Times New Roman"/>
              <a:ea typeface="Times New Roman"/>
              <a:cs typeface="Times New Roman"/>
            </a:endParaRPr>
          </a:p>
          <a:p>
            <a:pPr>
              <a:lnSpc>
                <a:spcPct val="70000"/>
              </a:lnSpc>
            </a:pPr>
            <a:endParaRPr lang="en-US" sz="1400" dirty="0">
              <a:solidFill>
                <a:srgbClr val="FA4C07"/>
              </a:solidFill>
            </a:endParaRPr>
          </a:p>
        </p:txBody>
      </p:sp>
      <p:pic>
        <p:nvPicPr>
          <p:cNvPr id="10" name="Picture 9">
            <a:extLst>
              <a:ext uri="{FF2B5EF4-FFF2-40B4-BE49-F238E27FC236}">
                <a16:creationId xmlns:a16="http://schemas.microsoft.com/office/drawing/2014/main" id="{0FFF5B86-99EC-4394-8FBC-C46BC07E775F}"/>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5635486" y="5947466"/>
            <a:ext cx="3127514" cy="660615"/>
          </a:xfrm>
          <a:prstGeom prst="rect">
            <a:avLst/>
          </a:prstGeom>
        </p:spPr>
      </p:pic>
    </p:spTree>
    <p:extLst>
      <p:ext uri="{BB962C8B-B14F-4D97-AF65-F5344CB8AC3E}">
        <p14:creationId xmlns:p14="http://schemas.microsoft.com/office/powerpoint/2010/main" val="38805565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DBFF42-28E2-4B47-8A47-1F98A177AE77}"/>
              </a:ext>
            </a:extLst>
          </p:cNvPr>
          <p:cNvPicPr>
            <a:picLocks noChangeAspect="1"/>
          </p:cNvPicPr>
          <p:nvPr/>
        </p:nvPicPr>
        <p:blipFill rotWithShape="1">
          <a:blip r:embed="rId3">
            <a:alphaModFix amt="26000"/>
          </a:blip>
          <a:srcRect l="11034" r="14094"/>
          <a:stretch/>
        </p:blipFill>
        <p:spPr>
          <a:xfrm>
            <a:off x="0" y="-21021"/>
            <a:ext cx="9144000" cy="6879021"/>
          </a:xfrm>
          <a:prstGeom prst="rect">
            <a:avLst/>
          </a:prstGeom>
        </p:spPr>
      </p:pic>
      <p:pic>
        <p:nvPicPr>
          <p:cNvPr id="4" name="Picture 3">
            <a:extLst>
              <a:ext uri="{FF2B5EF4-FFF2-40B4-BE49-F238E27FC236}">
                <a16:creationId xmlns:a16="http://schemas.microsoft.com/office/drawing/2014/main" id="{CBDCAD29-5761-422B-ABB4-B1BC3D0E143D}"/>
              </a:ext>
            </a:extLst>
          </p:cNvPr>
          <p:cNvPicPr>
            <a:picLocks noChangeAspect="1"/>
          </p:cNvPicPr>
          <p:nvPr/>
        </p:nvPicPr>
        <p:blipFill>
          <a:blip r:embed="rId4"/>
          <a:stretch>
            <a:fillRect/>
          </a:stretch>
        </p:blipFill>
        <p:spPr>
          <a:xfrm>
            <a:off x="381000" y="762000"/>
            <a:ext cx="8363236" cy="4874683"/>
          </a:xfrm>
          <a:prstGeom prst="rect">
            <a:avLst/>
          </a:prstGeom>
          <a:ln w="28575">
            <a:solidFill>
              <a:schemeClr val="tx1"/>
            </a:solidFill>
          </a:ln>
        </p:spPr>
      </p:pic>
      <p:pic>
        <p:nvPicPr>
          <p:cNvPr id="6" name="Picture 5">
            <a:extLst>
              <a:ext uri="{FF2B5EF4-FFF2-40B4-BE49-F238E27FC236}">
                <a16:creationId xmlns:a16="http://schemas.microsoft.com/office/drawing/2014/main" id="{47513101-963B-40E7-8498-A74F08695DF6}"/>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5635486" y="5947466"/>
            <a:ext cx="3127514" cy="660615"/>
          </a:xfrm>
          <a:prstGeom prst="rect">
            <a:avLst/>
          </a:prstGeom>
        </p:spPr>
      </p:pic>
    </p:spTree>
    <p:extLst>
      <p:ext uri="{BB962C8B-B14F-4D97-AF65-F5344CB8AC3E}">
        <p14:creationId xmlns:p14="http://schemas.microsoft.com/office/powerpoint/2010/main" val="24874614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E37B2A6-D63A-48F1-AF37-86EDDBC1AF84}"/>
              </a:ext>
            </a:extLst>
          </p:cNvPr>
          <p:cNvPicPr>
            <a:picLocks noChangeAspect="1"/>
          </p:cNvPicPr>
          <p:nvPr/>
        </p:nvPicPr>
        <p:blipFill rotWithShape="1">
          <a:blip r:embed="rId3">
            <a:alphaModFix amt="26000"/>
          </a:blip>
          <a:srcRect l="11034" r="14094"/>
          <a:stretch/>
        </p:blipFill>
        <p:spPr>
          <a:xfrm>
            <a:off x="0" y="-21021"/>
            <a:ext cx="9144000" cy="6879021"/>
          </a:xfrm>
          <a:prstGeom prst="rect">
            <a:avLst/>
          </a:prstGeom>
        </p:spPr>
      </p:pic>
      <p:sp>
        <p:nvSpPr>
          <p:cNvPr id="5" name="AutoShape 4" descr="data:image/jpeg;base64,/9j/4AAQSkZJRgABAQAAAQABAAD/2wBDABALDA4MChAODQ4SERATGCgaGBYWGDEjJR0oOjM9PDkzODdASFxOQERXRTc4UG1RV19iZ2hnPk1xeXBkeFxlZ2P/2wBDARESEhgVGC8aGi9jQjhCY2NjY2NjY2NjY2NjY2NjY2NjY2NjY2NjY2NjY2NjY2NjY2NjY2NjY2NjY2NjY2NjY2P/wAARCAL8BQADASIAAhEBAxEB/8QAGwABAAIDAQEAAAAAAAAAAAAAAAQFAQIDBgf/xABREAABAwIDAgkIBQoFAwMEAwEAAQIDBBEFEiETMRQWQVFTVJGS0QYVIlJVYXGjMoGTlNMjMzZCgqGxssHSNDVyc6IkYuFDwvBEY2TxJYPidP/EABoBAQEBAQEBAQAAAAAAAAAAAAABAgMEBQb/xAAoEQEBAAMAAQQCAQUBAQEAAAAAAQIREgMTITFRBEEUIjJCYZFSBTP/2gAMAwEAAhEDEQA/APZcCpeqw/ZoOBUvVYfs0O5rJIyKN0kjkaxqXVV5AOXAqXqsP2aDgVL1WH7NDamm4RCkmRzEduR29U5FOoHDgVL1WH7NBwKl6rD9mh3MOXKl7XA48Cpeqw/ZoOBUvVYfs0O6KipdNwA4cCperQ/ZobcFp0/9CLuIYqamOmYjn5nOctmsal3OXmRCO7Etj6VXTy07F3PWzk+u24CTwWn6CLuIYWmp9E4PGqryIxDeCVJoI5WoqNe1HIi+9LnRn55P9K/0A48Ei6ozutHBIuqM7rTpV1cdJGjpMyq5crWMS7nLzIhG85rEreF0k1NG5bJI5Wq1PjZdAOvBIuqM7rRwSLqjO60kyPbHG6R62a1Fcq8yHPhMOwbPtG7J9sruRbrZP4gcuCRdUZ3WjgkXVGd1pMNGvY9XI1yOVq2ciLuXmUCNwSLqjO60cEi6ozutM1GI0lNLs5pka+11SyrZPfbd9ZJa5HNRzVRUVLoqblAi8Ei6ozutHBIuqM7rSYAIfBIuqM7rRwSLqjO60lmQIfBIuqM7rRwSLqjO60kq78ojeRUVf4G4EPgkXVGd1pjgkXVGd1pNMAROCRdUZ3WjgkXVGd1pMOcUsc8TZYZGyRuS7XNW6KnuUCPwSLqjO60cEi6ozutJZkCHwSLqjO60cEi6ozutJgAh8Ei6ozutHBIuqM7rSWaRSxzxNlhkbJG5Ltc1boqe5QI/BIuqM7rRwSLqjO60mACHwSLqjO60cEi6ozutJYAicEi6ozutHBIuqM7rSSr2pIkaqmZUVUT3J/8As3Ah8Ei6ozutHBIuqM7rSYAIfBIuqM7rTHBIuqM7rSac3SsY9jHLZz1s1Lb1tf8AoBH4JF1RndaOCRdUZ3Wkw5rI1sjY1vmeiqmi2094EfgkXVGd1o4JF1RndaTDRr2vVyNW+Vcq+5QI3BIuqM7rRwSLqjO60mACHwSLqjO60cEi6ozutJSuajkarkRztyX1U2Ah8Ei6ozutHBIuqM7rSQ+RsatRy2zuyppvU6AQ+CRdUZ3WjgkXVGd1pImmjhZnlejW7rqIZo52Z4no9t7XQCPwSLqjO60cEi6ozutJgAh8Ei6ozutHBIuqM7rSYAIXBIuqM7rTPBIuqM7rTu6eNjc2a6I7KuVL2Xm0OoEPgkXVGd1o4JF1RndaSzIEPgkXVGd1o4JF1RndaTABD4JF1RndaOCRdUZ3WkiWRsUbpH3yt1WyXNwInBIuqM7rRwSLqjO607LURI/JdcyPRi2aui2v/A7AQ+CRdUZ3WjgkXVGd1pMOCVUDp9ikiLJe1vfzXA5cEi6ozutHBIuqM7rSYAIfBIuqM7rRwSLqjO60mGqOarlajkVzd6X1QCLwSLqjO60xwSLqjO60kvkaxzGuvd62SyKoklZHlR62zuyt03qBH4JF1RndaOCRdUZ3WkwjyVtNFLs3yo12l/dfddeQDnwSLqjO60cEi6ozutO6zxJO2FZE2jkujb6nNK2nWbY7Vue+W3JfmvuuBpwSLqjO60cEi6ozutOjqynbPsXStSS6Jb381zMtXBDIkckiNcttPjz8wHLgkXVGd1o4JF1RndaTABD4JF1RndaOCRdUZ3Wkw0ztz5MyZrXtfW3OBG4JF1RndaOCRdUZ3Wkp7msarnqjWol1VV0QyBE4JF1RndaOCRdUZ3WkwAQ0po0VFSlYipy5WnWz+jd2p4ncAcLP6N3aniLP6N3anidwBws/o3dqeIs/o3dqeJ3AHCz+jd2p4iz+jd2p4ncAcLP6N3aniLP6N3anidwBws/o3dqeIs/o3dqeJ3AHCz+jd2p4iz+jd2p4ncAcLP6N3aniLP6N3anidwBws/o3dqeIs/o3dqeJ3AHCz+jd2p4mFa5yKjolVF3otvEkACHwSLqjO60cEi6ozutJgAh8Ei6ozutHBIuqM7rSYAIfBIuqM7rRwSLqjO60mACHwSLqjO60cEi6ozutJgAh8Ei6ozutHBIuqM7rSYAIfBIuqM7rRwSLqjO60mACHwSLqjO60cEi6ozutJgAh8Ei6ozutHBIuqM7rSYAIXBIuqM7rTPBIuqM7rSYAIfBIuqM7rRwSLqjO60mACHwSLqjO60cEi6ozutJgAh8Ei6ozutHBIuqM7rSYAIfBIuqM7rRwSLqjO60mACHwSLqjO60cEi6ozutJgAh8Ei6ozutHBIuqM7rSYAIfBIuqM7rRwSLqjO60mACHwSLqjO60cEi6ozutJgAg8CgX/6KPuNHAafqUfcaTjVzkY1XOWzUS6rzAQ+A0/Uo+40wtHTJq6jiROfI07UNWytpmzMRWoqqiou9DtL+Zf8A6VAicCpeqw/ZoOBUvVYfs0O5o+TKtk3/AMAOfAqXqsP2aDgVL1WH7NDKTe9q/A6oqORFTcoHHgVL1WH7NBwKl6rD9mh3I9XVcF2X5GSTaPRnoJe3vUDPAqXqsP2aDgVL1WH7NDuABW4xTTzMikie5WxOzOjREVV96Iu9U5iyAFfDFUTxNlixN7mOS6KkTPAnpoiXW684axrEVGNRqKt1sltTIA0VHIl1kW3wQ3G8DnE1URVXl5DoABBq3NhxKmmm0iyOYjl3NctrdtlQxijaOSJiVLFlVV9CNr1RXKvMiKTnsbI1WPajmrvRUuinGCipqd6vhgjY5eVE1A6xsbFG2NiWaxEaicyIbs/PJ/pX+hgNW0qX5lT+AESrc2LGKOWZbRKx7GuXc162/iiKhync2ChxHhUbWtkkcjEtrJdqInxVV/gWc0Mc8axysa9jt7XJdFI0GF0VPKkkcCZ2/RVzldl+F10A0mY+PAJGS6yNpVR3xyalTOx9DSQQIirTVD4nM/8AtvzNVU+C6r2npFRFRUVLou9DCsaqIitRUTclgPPvn9CSbhUiV7anI2HaLuzWRuTmy63sTsMjiZiOINR7lkSX6KyKuitat7KvPylls49ptMjc/rW17Rkbnz5UzKlr21Apqt7IayskgrYopLIs0NQ30X2bpbcu7muRJqiSZ6I5W0saUzHxMWoWFGXTVUsmttD0b4YpHI6SNj1TcrmotjL445LZ2NdbddL2Aodq2WSTzjWvhWOCN0askViLdNXIml1udKiubDFiTX1So7YtWLMuVy3ZvROe/MXL443qivY1yt3KqXsHRRvcjnxtcqJZFVNQKZu2e+tnbJM6SCFixMzrbMrL3tymuEPkdVQK2oY5r4ldI3hLpVdu9Kyp6K3L1GtaqqiIirvshqyNjFVWMa1Xb1RLXAyv55v+lf6FPi8S1WN4bTOnnjhfHM57YpXMz2yWuqL7y5t6SO5USwVrVcjlaiuRLIttUA8S+rj2DZZMSqGYqte1kkCTuSzdqiZcl7I3LbW2vPqWLparzv5m2013VPCtpmW/B7Zlbfmzpl+ClhJgbZanPLW1T4dqkuwcrVbmRboma2bKi62vbQtMjc+fKma1s1tbcwHkcPlR2KxwzVklQtS+Zu1p613pJZy2fGurLImit3LY44a+BmDYJA6skio5nOSpe2oclno30WK6/oIvMlt3vPZNgiZK6RsTGyO+k5Goir8VMLTwqxzFhjyPW7m5Usq86geUp3PrKmmpG11S+iWtmjjkZM5FkjSPNbMi3VEddL35DOIRSpHi1Qysq2PpqqKOHLO7KxFbHfS9lvmXfc9YkUbUYjY2ojPo2T6Pw5gsUao5FY1Uct3ab19/YgHlqnaYZV12xqalaejdTVCtfM565VVzZNVW6pZL250OdBV1z6ynpZ5p1WoemI6Kt2xK1V2fwRyNS3vPWujY7NmY1c6WddN6cymcjEcjkY3MiZUW2qJzAeMwmqWpxOhYyokWOsilWRFr3SyOTLdFc1ERI1T/ALfecqWVYsBwWGnn/ITOclRmrHRoj0boxXpdWf6Utu957ZlPDG7MyJjXKt7taiLfnMLTwqx7FhjyPW7m5Us5edQPK0bZ6yTD6Wave+B01Ql6eqe7MxERUar7IrrLfX95OxSspqisw+Fa1Y6BzpWSvjmViLI1EsxXoqKn63LrYvkijblRrGpkSzbJ9H4GHQQujWN0TFYq3VqtSyrvvYDydM+StkoaXhtU6kdWzxxysmcjpYmsVUu5NVS90v7iPitTFFS4u6bE6mnxCCRWU8TahzVRiImWzb+kipqq6/HQ9qkbEyWY1Mn0dPo/DmKytwNtbLLtK6qSCZU2kCOarVTmRVTMiLbci84HWdHyvq3xqqOija1iov630l/oR0qJpZLte9GVjkSPVfRRq2W3NdNS2iibFny39NyuW/OZRjUtZqJl3abgKeWVqNq38KelRHKqRs2i/UmXluWeaoSRbxx7JOVHrm7Lf1Mx08cbnORLuc5X3VNUVeY7AUcFRJtY3QvVXSRvdZZlkVdLpdLWTXmN4FiWpw9zKh8sjrq9Fertci625C3SNjVujGou+6IEjY1boxqLe90TlAqKaJz20KunnXbNdtPyq62S6fD6jKSSNa1qSvVGtqERVct9F0v8C3RrUtZqJbdpuMZG+qnLyc+8CvgRYJqV21kcksTlkzvVUVURFvruOCK29HtpnRMqNpI6z1be6oqIqltJE2SNzFSyK1W3TeiLzGjqaNz43Kn5tqtRvJZbeAFayVXJFHJO/gqzPakmdUzIiaJm+N+wwr3OjytqM0TZnIzPKrdo227OnMty3VjVbkVqK3mtoFjYrMisareZU0Aqo1ilkoJHPkRLvaivlXem7VN/9TvXzxuWC1QrI9srHua63IuiqTlY1URFaiom5LbjSSnjkdG5yfQcrrJuVVRU17QKtU2r9kyZ7oW1LUY/MqqnordEcZnesG0iWeRkTahiZlet0arbql+YtkY1qIiNRETciJuNJYGS5c2mV6P05VTnAgwuY19VkeksUKI9iyOzI19lvqv1doyrRwRVayq9FfnmVNyo5LXt7tCxRjGtyo1qN5kTQyrWq3KrUy81tAKlquV9O2smfGyVjpF/KK27lXRt/ci7ixpFa6mYrJXSt5Hu3rqdXMa9LPajk5lS5ykpY5HZldKnJZsrmp2IoFXJULwxHse5F4SkfpTre17KmS1rHWnfG5zZJqqRtSsytViPXn+jl5rcpZJFG39VFXRLrqunvM5G58+VubntqBUxo2GOdI5HI/hTUVNoqrbMnvMOl9F8u3elWk+VI867s1kTLzWLfI26rlS671sMjc+fK3Nz21Aq7PSN9Rtpc7arKiZ1tlz2tbdynaV9Wkr0ak2XMtrRsVLd4n5W2tlS177uUyBWPfKlWtHnfeSRJEddbozeqX+KW+s1pHxuWOSWqkSpdIqOZmVdbr6OXkQtLJmvZL7rmqxsVVXKiOcllcmi9oHHEnOZh8zmOVrkboqLZUIVSjlZXzpLKjoXegiPVESzUXcWDKWNjrosruSz5XOTsVTrlaqKitTXfpvArXOc2sdlcqZqtqLZd6bJDnCj2xU9RtpVe6fKt3qqZcypa24tsrb3ype993KMrbImVLIt00ApqaSZ80T3TNSVZVR7VmVVVLrduS1kOC1KwolXnY5Hue5sKL+akXS6pvX381y/yNR+dGtzLy21MbOPMrsjcy71tqoFVPJG6et2tW9jo0a6NGyKiJ6KaonLqZfKj3SLWTvhc2FrmIj1ZqqarblW5YspYmSPflRVeqLZUSyWRE07Do5jXKiuaiqm66bgKaaaRGtlmlXMkTFcxsqsexbaqibnXJlM2NuKVXpOR6o1Uar13KmulyarGOcjnNaqpuVU3GskLJfpIqLztcrV7U1A41b3tmpUYq6yKioi7/QcV0bo3pQv4Q9875EWRqvVdbLfTksuhbRQMivbO7l9N6ut8LrobpGxHK5GNuuqrYCCslZtLWny36Nlrd45YlJG6CobHNHHlX8rGrbOeunL700uWpqsbHORzmNVyblVNUAhyMYldSSNjRrpFcrtNfo8pHqpY3bJ0MsezZMl4EbZyuzeOu4tVRFVFVNU3KY2bM+fI3P61tQKiV7EoauBVRJ3TOs3lVVddqp9VjWsfepnke9rWRq1skN7Okamt9fju5S5WNivR6sark3OtqFjY5yOcxquTcqpqgFU2obUzUy1E6xskhc6zZFairfRFW/MYil2iU7J53pTqsmV6vVuey+jdfhf4lktLE6baq1FXKrbWS2q3/odHMa5uVzUVvMqaAU+0e+GP8vmja+RGo+VY1kai6LmTfY6UyxyVtLKr5EV0C5c8mqqip9S/wBS0dGxzcrmNVE3IqaGHxtelnJ8FTRU+C8gEfFGo7Dai99GKui25CLPK6myrA9z2Tx5I/TVyI++mv1r2E+OmZG7M10qra1nSucnYqh1Mx0sT1VUbFq1iWRt+f8AeBXv2TaqaGoq5GNjibl/Kq3Wy3X3qcXTTybJJ35P+na5M0yxa63XRNV3aFtwePbPlcmZz0S6Kl0S17W7To5jX2zta6266XAgbSr2UKtc96rGiq6NjVRV59VT+BpM+9RSsqppImuY/MiuyZlulr2X+panF8DJJmyPS6tarbLusqov9AKpJ8zI43SOczNJke+dY0c1F0VXJqpmGbaR0nC53MiVjlzbRW5nItku7TkLdY2KiIrGqibkVNxynp9rlySviVt/o2svxRUsBUtmkfHA1ZVdE50npPlWPNZ2l3InNyFnhyvdRtV8iSarZyOzXS+mtkv8TpFTRxQJFbO26qqv1VVVbqqnZEREsmiAZAAAAAAAAAAAAAAAAAAAAAAAAAAAAAAAAAAAAAAAAAAAAAAAAAAAAAAAAAAAAAAAAKbGYYo5YaiaV+ye9I5I3SORqovLovMhcnKSGORzHSMRysW7b62XnAp2JTV2LI2me+FqM2j0Y5zHOW9rKnJpYupfzL/9KmqwxrM2VWJtGpZHW1tzGZtIne9LIBoU2MLKxznMRVVqo9ETl/8AmpcnOaBk7bPTduVN6AecYtRtomvurXLtFXmXm/gehpM3BmZt63X95zjw+Fjrqrn+5ypYlACHiLnN2GWsbTXlS+ZPp+4mHOaCKfLto2vyOzNzJey84HQAADDnNYl3ORqc6rYyQsXSJaJdtE+VuZPRYupKs1v+r4S9ozNbO29r2vyGWua9Ltcjk50W5VoyBcQT8hLnWG2e+lrbviS8NijhpUZCxzG3XRy3UW2XVa/ouO8alAo1xl6eUaUu0j4JfYKl0zbXLnv8LafFTsmNO29nUUjadKlabbZktmzZUW2+17Jf3lYWwKmnxp0ssWeikjgmldCyVXIt3Iqpu32XKupvhGMNxRz8kORqJe+0a5U1tZzU1avuAswCvxXEpMNYknBXSxrvcjrWX36AT0VF3LcyqIqWXceRwfHJ45pYlgdUPnkzojXWVFXf9R6LEqiWnwerqWIjJY4HvTls5Gqv1gSsjPVb2DIz1W9h56kxuSGeZameWaBlKs67SmWF+ZFTRqKiZk15ubXUmOxt0DZW1dFLFUNaxzIkc120zOyoiLuvm0W4FrkZ6rewZGeq3sKOtx11PGiztWjdBUxtnRyo5MjkVbovvt8dCS/F50ZTbPD5HSVLXvZGr2tVGttq7muipoBZ5Geq3sGRnqt7CqpMdWpZndRSxsfTrUw3e272pa/LZF1TevKc4vKJssErmU21ljkjjyRTNeiq9bJ6SafEC5yM9VvYMjPVb2FNHjErcYlopI1fO9I1jgRU/JorbvVXcyf/AKJFDjDa2vlpmQ2SNz2qu0bmRWrbVl7oi8gFjkZ6rew1esMds+zbfdeyHQ835X//AEn7f9DWGPV0lupte7al6SHtQ6NSN7Uc1Gqi8qHl8Lw9qYZLVSRQTOcqZEkksiJy395c+Ty//wALB+1/MprLCT4SXawyM9VvYMjPVb2HnsIxWeWgSsnqpKh+w2joVgSJqLpueqIn7yVD5QMnh/IwbWdZ9g2OOVrmudlzXzJpZEvf4HNpb5Geq3sGRnqt7Cpq8eSjZA2em2VRKr/yc0zWIiNtdcyrZb3S3OcG45PPWMkoqaSpp5KNs6RorWq1czkXXlXS1t2gF7kZ6rewZGeq3sKqTHkVm1pKSWoiZA2okcjkblY5FVLIu9bIq2MzY61jpXx0sktLArElnRyJlzIi6JvWyORV+IFpkZ6rewZGeq3sKjD8WdPiNTQ2WaWOd+ZUsiRRpa1+dVXcm8uQNcjPVb2DIz1W9hieVIYJJXJdGNVyonuQ8s/HKipnhcscSKx92tuuXXn11VAPVZGeq3sGRnqt7DKXsma1+WxSLjL08o0pdpHwS+wVLpm2uXPf4W0+KgXWRnqt7BkZ6rewq0xp23s6ikbTpUrTbbMls2bKi232vZL+8U+NOlliz0UkUE0zoWSq5Fu5FVN2+y5V1AtMjPVb2DIz1W9h52PymSmw+k4TllqHwbaRXSsj0uqaXtdVsuicx6GCVlRBHNHqyRqPbfmVLoBnIxN7Wp9RpI6CNivesaNTeuhDx+nlq8GqIKdiySPy2anL6SKUmBeTjs0k8ssTvyata1L3Y/36fEzldT2+WZb3Jr2elhlp577JWPy77JuOuRnqt7Clweopoa6WlSpjkmdoiMuqXS6qlzrNiU0HlLHSPy8EkhbrbVsiq+2vMqMVPjYz48sssd5fLrnMZl/Rdxa5Geq3sGRnqt7Ciw/HZZpp5JmXpn1LI4VTTKxyKjXL8Vt3kJUeJvqK6kbE3LBK6ZuuufJoip7r3OjCzyM9VvYMjPVb2FW6erqFxJkVTsVppkRipGjvR2bXW197iE+urIMEoaqfEWsWqfFmkdG1Eja5qqvu7QPQ5Geq3sGRnqt7Dz3nioTC6hWVMUr1qW09LVObla+6Iqu5ly3dqmi5S4wms84YZBU6Znt9NE3I5NHJ2ooEnIz1W9gyM9VvYbHiJ67Ea3GpKaOrfHeVzGojrIlr23GM8+Xp/H/Gvnt1da93tcjPVb2DIz1W9h4ejxDEabFooJKt8n5VGPTPnRUVbKesxWeopaZtVB6bIXZpo7XV8f61vem/6rDDOZH5H42Xgslu9pmRnqt7BkZ6rewpqfFaxyMXgrppalHTRQoqM2cKWRMyryrdFt7/AHEiHG4Z4pJI4n5WUqVOui2VXJl+KZVNvMscjPVb2DIz1W9hTSY3PFUVzn0qLTU1KyoRUd6S3Ry2/d+73nTGcUkpoallO1ySwshkRUst0fJlsiLy+ivaBa5Geq3sGRnqt7Comx9tLHMlZTOgnjcxEjdI3K7PfKubciaOvfdYl4TiceKU75I0RFjkWN6Nej0uiIujk0VLKgEzIz1W9hnZt9ROwyQamnlra1Ydu6KnjbdzWLZXKvv5jOWUxaxx38pmzb6idgyM9VvYQcMnpmSLTMlqXufq1Jk3IicgxWoqI1paale2OWql2e0c2+REarlW3Ktm6fE3ZZ8xnc37VOyM9VvYMjPVb2FLDirqVamOSqSvcxzGRNazJIrnKrcrtEba/L8eY7eenJeF1HIlZtkhSDOllVWq5FzbrZUVfqILTIz1W9gyM9VvYVbcbdJs4oqKR1W6R7HQq9EyZLZlV262rbfFDguO34LVPbJBT7OpdNE5EV35NUTt0XcoF3kZ6rewZGeq3sK3CcbixOaSFGNbIxiSWZK2RFaum9q6L7i0A1yM9VvYMjPVb2Fd5RvfHg07mOVrkVtlRf8AuQo8IrpZ8Sw+J8j8zEc1yKu/RVT/AOe4xc9XT1eP8a+Tx3yS/D1uRnqt7BkZ6rewj4rO+mwmsqIltJFA97VVL6o1VQrKXGZnrRxVGWKobK5lU22lkjc5HJ7lsip9aG3lXeRnqt7BkZ6rewoI/KhlVBOtNC1ZUp3TxJtmuuiesiL6K6otl950jr8QqMSwyJY9jHLTunlRjmrmsrU5UXTXk1136AXeRnqt7BkZ6rewosOxSodSJPJtamRtGyV0bUaiOu5yKqab7JuLTDq9mIwOqIWOSBXKkb1/9RE/WROa9+wCTkZ6rewZGeq3sNinlrayLE6pGN2sEWS8fKiK290JbpvDC5fC2yM9VvYMjPVb2FFiOK1T6OSekYsUTLXe9NXLdEsifWWWLVUtJQ5oEbtpJGRMV6aIrnI1FX4XuJdmXjuMlqXkZ6rewZGeq3sKRcRlw6aqbPXNrGw075XRujySIrbKtrJZUsv1abzd+PTRPlbLhkrNgjHSrtGrla5bIvvXRbp7t5WFxkZ6rewZGeq3sKyXG2RYqyifE1M8iRou2YrlVUvfJe9vec8Nrpp6ykjWV74pKaSRc6NurkkaiLoiciqBb5Geq3sNJH08SKsjo2fGyHU8pidJHVYxWunlkbHG6JqIxLrdzU8FOnjwmV965eXO4T2j0kEtPUsV8DmSNauVVROU65Geq3sPKUctXh9K+CkkiRzamRrs/KiI1LoXDq+Xi3UVrJEdKyGRzX5bIqtvZbfUXyePmbnwnj8vftflZ5Geq3sGRnqt7CmXHGyVdBHHtmNkVyyrJTvYiokau0VyJypyGUxyV8OfgL41mgdNTK96Kj0RL2W30VsqLY5Oy4yM9VvYMjPVb2FM3HKhtHTPfQOkmkplqHoyRERrUtffz33HWLG1fHK59HJGrYWzxo6RvpsVVRLreyLprdQLTIz1W9gyM9VvYU9PjLa5YdmqxqlWkL9lIyRrvQV30tdPhZboTMFqJarC4ZpnZpHZrrZE3OVOQCZkZ6rewZGeq3sOGJ6YZVqnQv8A5VKrK9qosMNPTu5Vhuy/xtvAvMjPVb2DIz1W9hRpLVxyRKsy2WVjV9NV0VyIv8SZiWIPoqyL9aFKaeZ7U3qrMttfrUCwyM9VvYMjPVb2FK/ygmj2qyYZM1IY2zyflG6Rrey79+i6e7edqjG3QT1KcCkdBSyNZLMj0sl0at0TetsyXAtMjPVb2DIz1W9hWrjNqhU4LJwVJ+DbfMn075fo77ZtLkeoxqr83Pqqehs1J2xNWSRPSTaZFW3J/wCfcBdZGeq3sGRnqt7CmqfKSClrlppI2osbmMlVZWo5rnW3NvdyJdLqhiuxioVzUpad7YUrI6d0922X8oiOS2+29L84F1kZ6rewZGeq3sKvHKyalmoo46h0DZnuR72w7RdG3TSym0OIyJPT0rY5KpXx7V87kSLK3Na6tXW/uAssjPVb2DIz1W9hUxY9nYyWSjkjhnifLA9XIudGpfVOS6aocneUMzGPe7C5URkCVLvyrdI9dfjoun7wLvIz1W9gyM9VvYQ8XmqosOdJQtc6S7foszuRqqmZUbyqiX0INNiyxUdRKtS2sSORrU2iJA+O6bn5rInYBdZGeq3sGRnqt7ChlxiorY8NWharG1FQ6ORzXsd9FHXRFVFRUXLe/MnvO6eUEfDJad8KI5jJHIjZmOd6G/M1F9G/IBb5Geq3sGRnqt7Ctgr5aiahdJFJTJOj3JHma7M3KiortNN+5FLQDXIz1W9gyM9VvYbADXIz1W9gyM9VvYbADXIz1W9gyM9VvYbADXIz1W9gyM9VvYbADXIz1W9gyM9VvYbADXIz1W9gyM9VvYbADXIz1W9gyM9VvYbADXIz1W9gyM9VvYbADXIz1W9gyM9VvYbADXIz1W9gyM9VvYbADXIz1W9gyM9VvYbADXIz1W9gyM9VvYbADXIz1W9gyM9VvYbADXIz1W9gyM9VvYbADXIz1W9gyM9VvYbADXIz1W9gyM9VvYbADXIz1W9gyM9VvYbADXIz1W9hlGtRbo1EX4GQAAAAAAAAAAAA4VkU00Csp5dk+6ekUvHCh6Cp7rfEccKHoKnut8TXp5M3KVdJFMkiKs3o5LW99t5vAx7I8sj87r7yi44UPQVPdb4jjhQ9BU91viZnhsu19Sa0nrgdGtOsVnbRZdtt9Npnz5r3tz/uONNgdpnyVFTK5nCnVCQNcmzvmVWqul9NNL2uhG44UPQVPdb4jjhQ9BU91vib4yTqJNBgewWJ9TUyybOV8rYUcmza5yusqaX3Lz2uSKPCY6WrWqdUTzy7PZtWVWqrW3va6IiruTVbqV3HCh6Cp7rfEccKHoKnut8RxkdR6EiYnTSVlC+nicjFksiuXkS+pVcb6FP/AEKjsb4mOOFD0FT3W+I4y+jqO9JgCUFdBUU0yuRqKkjX8t03p4FrV07KukmppFcjJo3RuVu9EVLLYo+OFD0FT3W+I44UPQVPdb4k4y+jqJqYFA/Nwqoqau8LoW7VzUytW17ZUTXRNfcPMcL45UqKmpnkka1qSveiOYjVu3LZERLLre3xIXHCh6Cp7rfEccKHoKnut8S8ZfR1E5MEp3IqzyzVEjpWyvfJlVXq1LIioiIlvciHWlwqGlWHJJK5sCPbG1zkVGtdb0d17JZLFZxwoegqe63xM8b6Ff8A0Kjsb4jjL6OomuwKkfSR0znSrHHTLSp6SXyrl13b/RTwEWCxRuc99TUTPc+N6uerd7Fu1LI1ERCDxwoegqe63xHHCh6Cp7rfEcZfR1FjUYPTT1T6pXSMnVzHtkYqIrFaltNNyoqoqLe4iwmNle2rfUTyuZm2bZFRUZm32W11+tVsV3HCh6Cp7rfEccKHoKnut8Rxl9HUehKfygw2fENhsEauTNe62328CNxwoegqe63xHHCh6Cp7rfEuOOWN3IW432cosErG4RUUyozaPlY9PS0sm8usJppKTDYoJbZ23vb3qqlVxwoegqe63xM8b6G35io7G+Jcu8v0kuMWLsJp3YOzDFdJsWNa1rrpmTKqKi7rXuichyTA4sj71VSszpknSdXNztejcuno2tbS1rakLjhQ9BU91viOOFD0FT3W+JnjJeonvwdrmwqlZVtnizWnztV6o76SLdFS2iaW0sljE2CMkkbIytrIpEhSBXMkRVc26rrdF1139liDxwoegqe63xHHCh6Cp7rfEcZfR1E2bAqd6I2Kaop41hbA9kTkRJGJuRboq7lVLpZdTM2B08sr1SaeOGRWrLAxyIyTKiIl9LpoiJoqXsQeOFD0FT3W+I44UPQVPdb4jjL6OosWYPTR1iVcbpGT7V0ivRU9JHWu1dNW6J2bywPPccKHoKnut8Rxwoegqe63xHGR1HoHNR7Va5LoqWVDzrvJVM65atUbm0RWXW3xubccKHoKnut8Rxwoegqe63xHGX0dRfxsSONrG3s1ERLrdSvXA6NadYrO2iy7bb6bTPnzXvbn/cQOOFD0FT3W+I44UPQVPdb4jjL6Ook02B2mfJUVMrmcKdUJA1ybO+ZVaq6X000va6CgwPYLE+oqZZNlK+VsOZFja5yusu6+5d17XI3HCh6Cp7rfEccKHoKnut8RxkdRMTAoWRwtgqamB0UWxzxubdzL3st0X36pZdS0Y1GMa1FVURLarde08/xwoegqe63xHHCh6Cp7rfEcZHUeibvKJYsUTPFRIkLnSK7aP3Lry79LHLjhQ9BU91viOOFD0FT3W+Jzy8OWVl+m8fLJLPtph2AVlPjja+Z1MjMznOZG5y6qi7rpzqWtfhFNX7dZnSIs0bI1VjrK3K5XIqaaLdylbxwoegqe63xHHCh6Cp7rfE6cZfTljzjPZLr8JzUFXDRNaj6hjWIj35Wx5Us1Usl9NF+o7SYREtLSQxSywPpERIpY1TMmll3oqLfluhXccKHoKnut8Rxwoegqe63xHGTXUW1Jh8dLTzR7SWV07ldLLIqK5yqlr6JbciJonIYTDYUpaOnzSZKRWLGt0uuVLJfQquOFD0FT3W+I44UPQVPdb4jjL6OouKmggq6iCadM+xzZWLZWqqpa6pbeiX7VM0dFFRbZILoyWRZMmmVqqiXtzJpf61KbjhQ9BU91viOOFD0FT3W+I4y+jqPQnnqvyVjnqpJ4qp8SyOVyplvZV38w44UPQVPdb4jjhQ9BU91viZy8Ny+Y7eL8nLw3eF0xReSkVNVRzPqXSbNyORqNtqm7nL+aJs8EkLlVGvarVVN9lSxQ8cKHoKnut8Rxwoegqe63xGPiuPtIeX8nLzXed2sp8KZKkCxVFRTyQRrE2SJUzK1bXRboqcichwl8n6Z8TY4Z6inZsODuSJyemzXRVVF11XVOdSJxwoegqe63xHHCh6Cp7rfE1xk49RYy4PBK6XNJLkmp0p5GIqWc1L2Xde6Zl3KcVwGKSOds9ZVzOnbGxz3uajkRjlc21mpbVSJxwoegqe63xHHCh6Cp7rfEcZHUTVwOFzJdrU1Mk8jmO27nNztVn0bWRE0uvJrdbk2kplpYlYs8s7lcrlfKqKq9iIiJ7kQpeOFD0FT3W+I44UPQVPdb4jjI6j0JFqqN8s7ainnWGZEyqtro5PehUccKHoKnut8Rxwoegqe63xJfHb+ktxs0tqWjfHO6pqZ9vOrcqLayNT3G1fQx10LWPc+NzHo+OSNbOY5OVO1e0p+OFD0FT3W+I44UPQVPdb4l4yJcZ7RO8yQvjm29RUTTyqxVnc5Ee3It25bIiJZdd3LqPMkKxqrqmoWoWVJuE5m7RHImVOTLa10ta2pB44UPQVPdb4jjhQ9BU91viOMl6jtVYM+KKBaJZJJ2SvkfK6bJI5XJqt8qpyJpbkSxtQ4DG3D4IaxVe5jZmua16q1UlddyXVLrzXI/HCh6Cp7rfEccKHoKnut8Rxl9HUW1DQrRq5XVdRUKqI1Ns5PRROZERO1dSWee44UPQVPdb4jjhQ9BU91viOMvo6i1xWjdX0ElO16MV1tV9y3IMGBOhxaKsSVtmNTM229ctlU4ccKHoKnut8Rxwoegqe63xM3xW3enbD8nLDHmX2XlXTsq6SamkVyMmjdG5W70RUstiNNhNLNXU1Y9rttTsViKi6OaqKlnc+9e0rOOFD0FT3W+I44UPQVPdb4muMvpx6iwpsHjp4nQ8JqZYFiWFsT3plY1eRLIl/it1OlNhsdPJTyLNLK+nhdC1XqmrVVq62RNUyohV8cKHoKnut8Rxwoegqe63xHGR1E5mB07KZ0DJp2tdA2BVRyIuRFVd9uXMqEqhoYcPjfFT5mxOer2x6ZY770bzJfW3vKfjhQ9BU91viOOFD0FT3W+I4yOo9CRY6NI6yoqM99tl9G26yWKjjhQ9BU91viOOFD0FT3W+JPTy+lmcnwta+gSso5KfaZEfbW17WVF/odaykiraV9POi5H21RbKiot0VF5FRURSl44UPQVPdb4jjhQ9BU91viPTy+jua1tNXA45WTJVVdTUvlgdAj5FaisY7flRGol101VF3HefC4J3VTnukRaljGPsqaI1VVLae8q+OFD0FT3W+I44UPQVPdb4l4yTqJvmOFKzhCVFQibfhGyRW5c/Puv9VzvS4XBSSwyRukVYYnRNzKm5zkct9N90KvjhQ9BU91viOOFD0FT3W+I4yOo9CefxHDsTTEZ6uhkajZUbdL66Iif0MccKHoKnut8Rxwoegqe63xNYd4XcjGcxzmrXGjwCSro8ta6SGRsz3bkXNdG6/uLmLDI2YQ/DXPesb43xq5LItnXv/ErOOFD0FT3W+I44UPQVPdb4lzvkz9r8Jhjhh7z5XEtDFM+mc9XLwdVVqci3arVv9SkWmwSCBzc09RMyONYomSORUiau9EsiLuREut1IPHCh6Cp7rfEccKHoKnut8THGX06dRYw4RDFCyNZppMlO6nRz1bfItuZE1SyIaz4LTTw7J75UTYshRUVLojXZmru33+r3EDjhQ9BU91viOOFD0FT3W+I4yOosIMHihkSR088sm2SdXPVt1cjMnIiJa3IhKoqVlFSsp4lcrGXsrt+qqv9Sl44UPQVPdb4jjhQ9BU91viOMvo6i8qoeEUk0KLlWRjmX5rpYr+AV3SwdikPjhQ9BU91viOOFD0FT3W+I4y+jqJiYdVukj2ksOVr2vXKi30VF/oSq3Doa16Olc9F2MkPoqn0X2vyb9EKnjhQ9BU91viOOFD0FT3W+I4y+jqLOfCoJ0qUe+ROEQNp3WVNGpmsqab/AElIrsDWesrJZ6mVIZ5mvWCNyZXo1rUTNdLpq1dy6pYjccKHoKnut8Rxwoegqe63xHGX0dRPXBoVqtrtp9lttvwfMmz2m/Nuvv1te1zpJhcL8NWhzyNjV+dHoqZkdnzoqaW0X3FZxwoegqe63xHHCh6Cp7rfEcZfR1FiuEt4U6dlXUszq10rGOaiSuaiIirpdNES9lS9jnJgcMk6v4TUtjWdtRsWuTJtEVFvuvqqbr21IXHCh6Cp7rfEccKHoKnut8Rxl9HUXU1Kyapp53K5HQK5Wom5bpZbjgrOGrVXdn2eztyWvcpeOFD0FT3W+I44UPQVPdb4jjL6OomRYDTxIjVqKiSNkbo4Y3uRWxNclly6X3aJe9jtJhFPIyVivktJS8FWyp9DXXdv1K7jfQ2/MVHY3xMccKHoKnut8Rxl9HUXNXSNqqZIVkliVqo5r43Wc1U3L/8AsguwGJ6K6SrqX1Cytl26q3MitRUSyZctrKvJykTjhQ9BU91viOOFD0FT3W+I4y+jqLGnwiGBtOiSzPWCZ86Oe5FVznI5Fvp/3KcIvJ6niclqipdG1sjWRqrcrEfvt6N1+u5F44UPQVPdb4jjhQ9BU91viOMjqLhKGJH0r8z70rVazVNUVETXsJJ57jhQ9BU91viOOFD0FT3W+I4yOo9CDz/G+hT/ANCo7G+JjjhQ9BU91viOMvo6j0IPPccKHoKnut8Rxwoegqe63xHGX0dR6EHnuOFD0FT3W+I44UPQVPdb4jjL6Oo9CDz3HCh6Cp7rfEccKHoKnut8Rxl9HUehB5/jfQr/AOhUdjfExxwoegqe63xHGX0dR6EHnuOFD0FT3W+I44UPQVPdb4jjL6Oo9CDz3HCh6Cp7rfEccKHoKnut8Rxl9HUehB57jhQ9BU91viOOFD0FT3W+I4y+jqPQg89xwoegqe63xHHCh6Cp7rfEcZfR1HoQee44UPQVPdb4jjhQ9BU91viOMvo6j0IPPccKHoKnut8Rxwoegqe63xHGX0dR6EHnuOFD0FT3W+I44UPQVPdb4jjL6Oo9CDz3HCh6Cp7rfEccKHoKnut8Rxl9HUehB57jhQ9BU91viOOFD0FT3W+I4y+jqPQg89xwoegqe63xHHCh6Cp7rfEcZfR1HoQee44UPQVPdb4jjhQ9BU91viOMvo6j0IPPccKHoKnut8Rxwoegqe63xHGX0dR6EHnuOFD0FT3W+I44UPQVPdb4jjL6Oo9CDz/G+ht+YqOxviY44UPQVPdb4jjL6Oo9CDz3HCh6Cp7rfEccKHoKnut8Rxl9HUehB57jhQ9BU91viOOFD0FT3W+I4y+jqPQg89xwoegqe63xHHCh6Cp7rfEcZfR1HiwAetwAWWE4fFVqr5n2ai2ypylpX4ZRbDMuWDKmjkPH5PzfHh5PT/bvj+Pllj08yC+w3C6dWpJI9JV3onIc8XoKWFqyMekb/U5yz8vC58RyuNUoAPWyyu8wZXeYAAHSCnmqXqyCJ8jkS9mJdbAcwbyxSQSLHKxzHpva5LKhoAMpvMGU3gYAMol3InOBgHrU8irtReHb/wD7f/kzxJ//ADvl/wDkx6mLXFeRB67iT/8AnfL/APJ5erg4NVzQZs2zerb232UsymXwlxscTP6qGDP6qGkYAAAAAAAAAAAAAAAAAAAAAAAAAAAAAAAAAAAAAAAAAAAAAAAAAAAAAAAAAAAAAAAAAAAAAAAAAAAAAAAAAAAAAAAAAAAAAAAAAAAAAAAAAAAAAAABn9VTBn9VTAAAl4dh1RiUzo6dEVzUut1toPgRATqPCKysmliijs6JLuzaEJzVa5WrvRbKSWUYABRld5gyu8wAAAAAAAABlN5gym8wAAL/AMlMJpsSlqHVbVe2JG2bdURVW/N8CZXmbpJu6UAPonFjB+p/Nf4jixg/U/mv8Tn62Lfp187B9E4sYP1P5r/EcWMH6n81/iPWh6dfOwfROLGD9T+a/wARxYwfqfzX+I9aHp187B9E4sYP1P5r/EcWMH6n81/iPWxPTr52D6JxYwfqfzX+I4sYP1P5r/EetienXzsH0Tixg/U/mv8AEcWMH6n81/iPWh6dfOwe4xXybw2LDKiWCFYpIo3PRyPcu5L21U8TE3PKxi6I5yIbwymXwxlOflqC44DTdH/yUzwGm6P/AJKd/SryfysFMC54DTdH/wAlHAabo/8Ako9Kn8vBTAueA03R/wDJRwGm6P8A5KPSp/LwUwLngNN0f/JSPWUkMdO58bcqtty3uS+Oybax/JwyulcADm9LP6qGDP6qGAAAAAAAAAAAAtMLe3YubdM2a9jhiD5ZqtWZnOtayENFVq3RbL7iypJ/RRz0u5d7uU8/j/Fk818m/lfN+RcfFrSVCjo4WJucjSlkkfI9XPcrlXlUsamvay7YkzO513FWXx/jzxZ2y725+PyZZ47ymgAHdtld5gyu8wB2pKWasqGwU7M8jtyXseq8lsHrsPxB8tVDkYsatRcyLrdDzFBWyYfVsqYkar2Xsjt26x67ydx+qxWufDOyJrWxq67EW97p7zl5N69vhvDW0DH8DxGsxeaeCDNG61lzInInvPNTRPgmfFIlnsVWuTmU9bjXlLWYfictNFHCrGWsrkW+5F5zydTM6pqJJnoiOkcrlRN11Lh1r3TLW/ZzMpvMGU3nRlgy2+ZLb7mDZn02/ED2zavylypagp7W9b//AEcH41j0dayjdR06TyJma3nTt9x6ln0G/A89W/prRf7K/wDuPLLL+nazRwzym6hT9v8A/o8bXOldXTunajZVkVXom5FvqfVD5hi/+bVf+87+JvxXd+Gc4hmf1UMGf1UO7mwAAAAAAAAAAAAAAAAAAAAAAAAAAAAAAAAAAAAAAAAAAAAAAAAAAAAAAAAAAAAAAAAAAAAAAAAAAAAAAAAAAAAAAAAAAAAAAAAAAAAAAAAAAAAAAADP6qmDP6qmANoka6VqSOysVUuvMh7zC8Nw3DIn4lBM98asvmVdETlPCRIxZWJKqoy6ZlTfY99QyYXW0D8Lo5lc1I7e/XlOXkbwa4f5RUWIVa0zWOjc+6Iqp9IpPKDBaDDadz2VDtu912RrzFjhfktwGubUzVDXtjW7URP4kLyoq8Lr4drDMrqmNciIiaKhjHXX9Pw1fj3eXAB6HJld5gyu8wBOwijirJ5eEOe2KGJ0rsm9bW0/ed//AOC//O/4mfJ5M89XEipnkpXsYira63TQ14vYn1dO+3xMW+/vWv0VtHRebW1tE6bLtdkrZbX3Xvp8CrLutpZaHydbBUojJXVWZG5kVVTKqX0KZj1auhcWct/pqDKqqrdTBpGU3mDKbzAUPXeQf/13/wDX/wC48ieu8g//AK7/APr/APcc/J/a1h8vVvdkY53MlyJBXrI6JJYdm2Rm0a7Oi6b9ebeS5Gq6NzU3qioVcOGzxpHlbBA5katV8d1V62tddE5dTyu6cyupnse9Jm5WJdyrpZOQ14dE58SRqjmvc5rnXtls1V1IbcOqVzOe5mezMt5HPurXX1vyL7jpU0E1bl2+zjs5VXZqqrbLZNba6gSnV1M1GK6ZqI9Lpfm5/gZWsp0m2KytSS+XL7+YhS0FTK5Xv2bnSRox6JI9rdL62Tell3HZ1E/ZytarfTnZImq7ky+CgbyYhC2eOGNyPe6TIqIu7Rb/ABNp6mSOobDFDtHOYr9X5bIion9SOyiqGuhj/JbKGVZEddcyot+S3vN6ykfPVMlSKCZrWK3LKq77pruXmA3qa+OliVZVakqR59nf91/joavxBkS/lUREV7WJlW6pdEXXtOU1HUK2ZsTYESeJGORVX0FRLaaap2Gz6OazlYrFdtWSNRVVEWzUSy6e4CVwun2+x2rdpe1vfzfEzDUQz5tk9H5dFsROBz50jvHsUn22a65t97Wtz8tyVSRLBTMjda7b3tu3gcsX/wAnrf8A/nf/ACqfM6b/ABMX+tP4n0zF/wDJ63/Yf/Kp8zpv8TF/rT+J6PA4eb4Xp1fDkpo5s186qlrbrHIlxS08lMyGoV7VY5VRWIi3Rd6H0MrZ8Pi4SW2VmTDZ0mfHE3aIxURXaJyIv9TSnoZ55ERI1RqOyuVeT/8ARMfU09RBI+Zz2I6dHI1llWyNsarXwSysklSRqxyq9qMRNUVeU49+TXw7+n4t/KI6inRr3tjV0bVX0udEXVbG0mH1DHsYjcyvbm0VNOe5KbX0zY3Wjcj1R6fQRV1vre/vNY66FuXMjtYUjddqKiKm5bco78n0ceL7QJYnwyKyRqtcm9FIlf8A4OT6v4oT6yds82Zt1ajUal0RN3uTcQK//ByfV/FDru3D3ccZJ5JJ9qYAHmfXZ/VQwZ/VQwALXBuATpJSVrEY+X83N6q8xVFrg3AIUkq616PfF+bg9Zeczl8LPlNjweDCGyVWK5ZERVSKJFvtF5/gefkVHSOc1uVFVVRE5PcegjxiDF2yUuK5Y0VVWKVEts15vgefkRGyOa12ZEVURU5feTHf7Lr9NQAbQAAAkQzNa1Gu095HBZdMZYzKaraTWR3xNQCNSamgABWV3mDK7zAAk0NdUUEqy0smR6plVbIuhGAHaqqpqyodPO/PI7etrHEAAZTeYMpvAwZatnIvMpgAe4b5Y4ejUTZVGieqniVdRj9LL5Q09e1kuyijVqoqJe+vv955sGJ48Y13XueOWH9FP3U8TxtdM2prp5mIqNkkVyIu+yqcAXHCY/CXK35DP6qGDP6qGkYAAAAAAAAAAAAAAAAAAAAAAAAAAAAAAAAAAAAAAAAAAAAAAAAAAAAAAAAAAAAAAAAAAAAAAAAAAAAAAAAAAAAAAAAAAAAAAAAAAAAAAAAAAAAAAABn9VTBn9VTAAn4Pij8KqXTMibIrm5deQgAWb9j4XVH5TVtPLK+VyztkRUyuXRFKZzszlda11vZDAJMZPg3sABRld5gyu8wARbbtCXDidXBAsMb2pG7eixtW/xVUIgGtm2Vcrt63MAAAABlN5gym8wAPV+QsrGy1kbnIj3oxWoq6rbNf+KHlAZyx6mll1dvrYPkgOXo/wC2/UfWwfJAPR/2eo+tg+SAej/s9R9bB8kA9H/Z6j62D5IB6P8As9R9bB8kA9H/AGeo+mY3KyLBqxZHo1HQual13qqKiIfNoFRs8blWyI5FXtNAdPHjwxneo9De4PPA9Pq/6eD+J/t6EHngPV/0fxP9vQg88B6v+j+J/t6EjYg5EpHIq6ra3aU4JfJuaax/F5yl2AA5PYz+qhgz+qhgAAAAAAAADF0GZDUGd1rTa6C6GoG6abXQXQ1A2abXQXQ1A3TSfQ4XW4kxz6ODaNYqI5czUsv1qSuLOMdT+YzxLzyD/wAHVf7ifwN8c8pp8LxF1NHBG9qNRbuVb6nK55b1GuZrdeZqcExOlYr5qORGpqqts63YqlfdD3+A+UjMWldTyRbGdEzJZbo5Cl8s8Mipp4qyBiMbMqte1Esmbn+v+hZ5LvVLjNbitp8AxOqgZPBS5o3pdq7RqXT61OnFnGOpr9ozxPZ+Tv8AkNH/ALZ5+Ty0qI53sWkiVrXKn0lRV1J6mVvscyfLz9Zh9ZQ24VTyRIuiKqaL9e4jI4+l4dW0+OYasmzRWOuySN+tl5j5/ilCtHi81HEius+zE5VRdUT96GsfJb7VLjIixtdI9GRsc97tEa1LqpbQ+TOKzNzcGyJ/3uRF7D1uDYRT4NR7STLtst5ZV5OdE5kQqq3y0jZKrKOm2jUX6b3Wv8EM+plfheJPlS1Pk5itO1XOpVe1OjVHfuTUqV0VUVFRU3op7bDfLCCpmbFWQ7BXLZHo67b+/mO3lPgUddTPq6diNqo0uuX/ANROZfeJ5LLqnE/Ty8Pk9is8LJoqXNG9qOau0Yl0Xdym/FnGOp/NZ4k2j8sJKWjhp0o2OSJiMzbRUvZLcx6Hyfxl2MRTPdCkWzciWR173FzzhMca8jxZxjqfzWeJHrsJrsOgbLV06xsV2VFztXW3uX3Hq8b8pn4VXrTNpmyJlR2ZX23/AFHnsb8on4vSMgdTNiRr0fdH35FTm95ZnnS44ucfk5i0kbXspFVrkRUXaM3dptxYxjqfzWeJ7yldkwyF3NC1f+J5PjvU9Ui7ymZ5Mr8LzjFZL5PYrBE+WSkysY1XOXaMWyJv5SrueiqvLCoqaWaBaWJqSsViqjl0uliH5N4P51rF2t+Dxavty8yG5nZN5M8z9IdFh9ZXqqUtPJIib1RLIn1roWXFTFct9lHfm2iHrcRxKiwKkYjmo1LWjijTVf8Ax7zz6+W8u0ulCzJzbRb9tjPeV+F5xnyoK3DqygVEq6d8d9yrqi/WmhJp8AxSpgZNDS5o3pdq7RqXT61PR1HlThtThUqvjzSqluDyNvdfjusVdD5XSUdFDTJRsckTUbfOqX/cXvPXwc4onFjGOp/MZ4jizjHU/mM8T1nk9jb8ZbOroEi2St3Ove9/Aj475SPwmuSnbTNlRY0fmV9t6r7vcZ9TPel5x1t5Ouwevw+DbVVPs41XLfO1dfqU7ReTuKzRMljpFVj2o5q7RiXRd3KdcZ8pH4tRpTOpmxIj0dmR991/d7z2+GaYTSL/APYZ/KhbnlIkxlrwvFjGOp/MZ4msnk5i0UbpH0io1qKqrtGaIn1llx3qepxd5TnP5ZVE0EkS0sSI9qtvmXS6WL1maxU9Bh1XiSvSjh2issrvSRLX+KkzixjHU/mM8S08gvztb/pZ/UsvKHyglwipiijgZIj2ZruVUtrYlzy3qExmtvLv8nMXY1XOonKn/a9qr2IpWyxvhkWOWN8b03tcllQ9TT+W67REqaNMnKsbtU+pd5eVVJQeUOHtfo9rkvHK1PSav/zkHqZT5OZfh83uguh0raWSiq5aaZLPjdZff7zidOmdNrodaWnlrKhlPTszyvvlbdEvpflOBbeSv6RUnxd/KouVkJG/FjGOp/MZ4hfJnGES/A/mM8T2WP4m/CaBKiONsiq9G2ctt6L4Hn2eW8yO/KUUat5mvVFOczzvw1ccY87VUlRRvy1MEkS8mZtr/A4XPpFFW0HlBQvbkR7d0kT01av/AM5UPE4/hS4TXbNqq6GRM0bl5uZfehrHyW+1S4/tW3LGjwPEa1qPhpX5F3PfZqL27y68ksDjljTEKtmdL/kmLu0/WUtMZ8pqbDJVgjYs86fSRHWa34rzkvku9RZjPmvNyeSuLMbdIGP9zXpcqaiCallWOoifE9OR6WPTweW7tp/1FGmReWN+qfUu8vpoaDygw1F0kiel2PT6TF/opPUynycy/D5rdCymwLE4KZaiSlVImpmVyOatk57ItyHX0clBWy0sv0o1tfnTkU+owIi0saKl0ViXT6i5eSzWiYyvlF0Fy68psFXDKnbQt/6WVfR/7F9XwKRN5uZbm2edLOqwLEqSnfPUU2SJmrnZ2rbsUj0NBVYjI6Oki2j2pmVMyJp9anvfKf8AR6r/ANLf5kPO+Qv+ZVH+1/VDnPJedtczairaOooJtjVxOjfa6Iqot0+KEe6H0nHcJjxaiWNbNmZrG/mXm+CnzeaGSnmfDKxWSMWzmryKaxz6S46SqDDqvEXPbRxbRWJd3pIlu1TnWUk9BPsKqPZyWRbXRdPqPReQf+JrP9Df4qQvLP8Az13+20d3rRzNbUd0J9Fg9fiEKzUtOskaLlvmamv1qV6IrnIjUuq6IiH02ghiwjCIYpHI1I0RHu/7lXX96jPO4mOMr53W0dRh86Q1cSxyKmZEui6fUR7ntvLeh21DHWMT0oFs7/Sv/m3aeHuXHO2Fx1W10F0NQa3U1G10GZDUDdNNsyC6GoG6abZkF0NQN002zIMyGoG6abZkGZDUDdNNsyDMhqCbpptmQZkNQOqabZkGZDUDqmm2ZBdDUDdNNroMyGgLumm+ZBmQ0BN003zIMyGgHVNN8yDMhoB1TTfMgzIaAdU03zIMyGgGzTfMgzIaAdGm+ZBdDQDo03zIMyGgGzTfMgzIaAuzTpmS1jGZDQE3TTe6C6GoHRptmQZkNQN002uguhqB0abK5FF0NQNmm10F0NAOjTfMgzIaAuzTfMgzIaAbNN0cgzIaAbqab5kGZDQDdNN8yDMhqBurptmQZkNQN01G2ZBmQ1A3TTbMgzIagbpptmQZkNAN003zIMyGgJumm+ZBmQ0A3TTfMgzIaAu6ab5kGZDQDdNN8yDMhoBumm+ZBmQ0BN003zIMyGgHVNN8yWGZDQDqmo3zIMyGgHVNN8yDMhoBs03zIMyGgLummQYBkZBgAZBgADJgAe28g/8AB1X+4n8Cr8rqaolxx7ooJXtyN1axVTcWnkH/AIOq/wBxP4E/E/KWkwysWmminc9ERbsRLa/FTjuzK6dP0pfJDB6uPEOGVET4Y2NVG50srlXTdzEjy7qGJBS0yLd6uWRU5ktb+q9hiq8t2ZFSkpHK7kdKtkT6k8TylZVz1tQ6eper5Hb1/oaktu6lsk1H0byd/wAho/8AbPFS+T+Ky1cmSjfZz1VFVURN/vU9r5O/5DR/7ZW4Z5UpVYotHUwtiu5Wse1d633L8TMtlumrq/KdgOH+ZcKVlRI3MqrJI6/ot05/gh5vDZo8V8tOEWvHnV7b8zW2av7kUt/LKjqpsPSaCV+yj1liRdFT1vqPMeTFQ2mx6mc9bNcqsVfilk/fYuPvLUvzp6ry0qHQ4MjGLbbSI13wsq/0Q8AfQvLCkfVYK50aKroHpJZOayov8b/UfPTXj+Ey+WT6V5N1DqrAqWR63cjVaq/BVT+h803n07AqV1DgtNDL6LmszOReRVW6p+8nk+DB88xaFtPitXEzRrZXIie6+h6ryD/wtX/rb/BTyeJVCVWI1M7foySucnwvoer8gv8AC1f+tv8ABS5/2mPyqvLP/PXf7bShL3y0/wA9d/ttKEuPwl+X1albnwyFqLvhan/E8jxJq+tQdinraZVbhcTk3pCip3TwfGrGOtJ9k3wOeO/03dftyxrBZcHdCk0rJNqi2yX0tbxPW+RkLY8Ca9N8r3OX6lt/Q8ViGKVmJKxayXaLHfL6KJa+/cnuPZ+Rc7ZcE2SL6UMjmqnx1/qaz3z7s4/Ly/lRUvqcdqMy6Rrs2pzIn/m5Ulx5V0j6XG5nqnoTflGLz8/7ymN4/DN+WQYBR7LyC+hXfFn/ALiv8t/86Z/st/ipP8gfoVvxZ/7iB5cf52z/AGG/xU5z+9v/ABeePqeF64TSf7DP5UPlZ9Uwz/KaT/YZ/Kg8iYPJ8SavrUHYpWY1gkuDpDtZWSbXNbLfS1vE6casY60n2TfAhYhitZiez4ZLtNnfL6KJa9r7k9xZMt+6XT0PkD+drf8ASz+py8u/8xpv9r+qnXyB/O1v+ln9Tl5d/wCY03+1/VSf5r/i8uex8g6lytqqZVu1Mr2pzci/0PHHtPIWkeyCoq3JZsioxnvtv/8AnuLn8Jj8onlnBE3GaWR65WSsRHqnMi7+xf3F1jFBhbMBmVIYGMbEqxPaiXvb0bLy3XtPP+XFQ2XFY4WrfYxojvcqrf8AhY86rnK1Gq5VRNyX0Qkx3ItuqwW/kr+kVJ8XfyqVBb+Sv6RUnxd/Kpu/DM+Xp/Lf/JG/7zf4KeBPfeW/+SN/3m/wU8CZ8fw1l8rryRqHQY9CxF9GVFY5Pqun70Q9F5bwtfhEcq/SjlSy+5UW/wDQoPI6kfUY0yZE9CBFc5feqWRP/nMXvlzUNZhkMF/Tlkvb3Imv8UM5f3rPhdRo2gwpEamkEOifBD5bJI6WR0j3ZnvVXOVeVVPqNLIzEcIjei+jPDZbcl0sp8wqYJKaokglblfG5Wqg8fzUycz13kHUOz1VMq+hZJETmXcv9Ow8iex8hKR7WVNW5FRrrRs99tV/obz+Ex+Ufy7ha2uppkTV8atX6l/8npq6ofSYG+oitnjiRyX+o8t5dVDZMRggat1ijuvuVV3diJ2npMZ/Rmf/AGP6Ic78Rv8Adb0tRSeUGErmbdkiZZGX1Y7/AOaoeAxbDZcKrnU8urd7H8jm850wLF5MJrUkS7oX6Ss505/ih7nFaCnx7DGrG5qqqZ4ZU5F8F5S/2X/Sf3Rr5T/o7V/6W/zIee8hP8yqP9n+qHofKj9Hav8A0t/mQ875Cf5lUf7P9UJP7aX5j0FVjLaLygjoqhUSGaJqtd6rrqmvuXQieVeB8NhWspm/9RGnpNT9dvihTeXP+dRf7Df5nFv5J45wyJKGpd+XjT0HL+u3xQa1JlD59qg+Qf8Aiaz/AEN/ipC8s/8APXf7bT19HhUdFidTVQWayoal2czr62+J4/y0/wA9d/ttLjd5bLNRp5J0PDMZjc5LxwflHfFN37/4F15c1uzpoaJi2WRc7/gm79/8CV5G0PBcJ27ktJUrm/ZTRP6r9Zti3kzHilc6plq5GqqI1Go1LIiEuU69yT2SsOlZjXk+zarfaxrHJ/q3Kv8AU+c1EL6aokgkSz43K1fih9IwXCUwiCSFk7pWPdmRHJay8v8AQ8t5bUOwxFlUxPQnbr/qT/xYuF99GU9nmwAdXMAAGTAAAAAZBgAZBgAZBgBWQYAGQYAQAAAAAAAAAAUAAAABAAAAAAAAAAAAAFAAAAAAAAAAAAAAABAAAAAAAAAXAAAAKAAIAAKAAIAAAAAoAAAACAAAAAABcXAAC4UAFwgBcXAAXFwoBcXAwDJgIAAAZMADJi4AHtvIP/B1f+4n8Cn8sv8AP5P9Df4FRT1tVStVKepmhR2qpG9W37DSaeWok2k8r5X7sz3K5e1TMx/q21v200uLmAaZfTvJ3/IaP/bPm9SqtrJVRbKki2VPidI8SroY0jirahjG6I1srkRPquRlVXKqqt1XVVUxjjq1q3b6N5OYs3FsOtLZZ40yyovLzL9Z5Dyjwl2E4heNFSnlXNGvNzp9RVwVE1M/PTzSROtbMxytX9xvPW1dSxGVFVPM1FuiSSK5L8+omOruFu49z5PeUUOIQsp6p7WVSJl9LRJPenv9wrfJDD6mV0kSyU7lW6oyyt7FPn5NgxfEaduWKtna3kTOqohLhZ7xevt7jDfJegw+Zsy55pG6osipZq86IV3lR5RxJBJQ0MiPe9MskjV0anKiLyqeWqcTrqpuWoq5pG+qr1t2EQTD33Tr6D2vkF/hav8A1t/gp4o709ZU0qKlPUzQo7VUjerb9hvKbmkl1Vx5af56v+20oDpPPLUP2k8r5X2tme5XL2qaCTU0lr6tSNz4bA3nhan7jz3Eim65L3UPKtxTEGtRra+qRESyIkzrJ+8z52xH2hV/bO8TEwynw11K9HW+R1PTUU87auRyxRueiK1NbJcpPJ/F3YRWq9yK6CRMsjU3+5U96EV+J18jHMfXVLmuSytWZyoqc28impjdaqb+n0+eDD8eoW5lbPEurXtXVq/0X3FPxIo9pfhU+Tmsl+239DxkFTPTPz080kTudjlQlux3FXNstfPb3OsZ4s+KvUr1+K0eCYXgz6eaNrUcnoomsjnc6L/8Q8CZkkfK9Xyvc9673OW6qamsZpLdvZeQP5uu+LP/AHEDy4/ztn+w3+Liip6uppc3BqiWHNv2b1bf42NZ6iapfnqJpJX2tme5XLb6yTH+rZv200PqmF64TR/7DP5UPlRLZimIMY1jK6pa1qWREmciInaM8dmN09XxIpuuS91DlU+RlPDTSypVyqrGK6ytTWyXPNedsS9oVf2zvEw7FMQe1Wur6pzVSyoszlRU7RrL7Xcej8gfztb/AKWf1LnGvJ+LGJ45ZJ3xqxuWzURb63Pn1PV1FKrlp6iWHNv2b1bfsO3nbEvaFX9s7xJcbvcJlNaewp/IyhjkR0000yJ+ro1F+NtSViuN0WC02xhyOmamVkLNzfjzIeDfidfI1WyVtS5q8jpXKn8SKOLfmnX07q99bW555PSmk9J68l13ntcU8msMhweZ8UaxyQxq9JFcqqqol9eTU8GSpcSrZqdKeWqlfEn6iuVUNWW/CSoxbeSv6RUnxd/KpUG8UskEiSQyPje3c5i2VPrNWbiPp2MYYzFqNKeSR0aI9HXal91/EpmeRFIjkV9VM5vMiIh5PztiXtCr+2d4hcVxFUsuIVVv953ic5jlP211K+gOkwzydosl2xNTVGot3vX+p4LGMTlxaudUSJlbbKxl/otIT3ue5XPcrnLvVVupqaxx17pbt6XyW8oGYf8A9HVqqU7lux/qL7/cemxHBMPxprZn/TVNJonJdU/gp80JFNXVVIv/AE1RLFzoxyoikuHvuEy/Vezg8i6GORHTTTStT9XRqL8SfieLUWB0iRtRmdrbRwM3/XzIeEkxvE5G5XV09vc+38CCrlc5XOVVVd6qTi35q9a+HWqqJKupkqJnZpJHZlU+iYz+jM/+wn8EPmpJfiNbJEsT6yodGqWVqyuVFTmtc1ljvSSox6TyTxzgUyUVS7/p5F9Fy/8Apu8FPNgtm5pJdPpXlT+j1X/pb/Mh53yD/wAyqP8Aa/qh599fWSQ7F9XO6K1siyKrbfC5pBUz0zldTzyQuVLKsblaqp9RmYammt++1/5c/wCdRf7Df5nHnoZZIJWSxOVj2Ldrk5FMz1E9S9H1E0kr0S2aRyuW3NqczUmppm33fTMBxdmLUSP0bOyySs5l509ynmvKSldXeVcVMy95GsS/MnKvYecgqJ6Z6vp5pInKls0blatvqN+G1a1G3Wpm2yJZJNoua3x3mZhq7jXW4+jY1VNwrA5XReirWJHEicironZv+o+ccLqesS99TNRW1VS1G1FTNM1FuiSPVyJ2nAuOOkt2sMMxSekxGCd80jmMemdFcq3buX9x7nylokxDBJUZ6T402rLctvFLnzYlMxOvjYjGV1S1jUsjUlciInaS47u4SopkwDaMmAAMmAAMmAAAAAyDAAyDAAyDAAyDAAyDAAyDAAyDAAyDAAyDAAyDAAyDAAyDAAyDAAyYAAAAAAABkwAMgwAMmAAAAAAAIyDACsgwAAAAyYAAAAAAAAAAAAAAAAAAAAAAAAAAAAAAAAAAAAAAAAAAAAAAAgAAAAAAwZAAAADAAyDAAyDACsgwAMgwAMgwAMgwAMgwAjIMADIMADIMADIMADIMADIMADIMADIMADIBgDIMADIMADIMADIMADIMADIMADIMADIMADIMADIMADIMAKyDBkADBkIAAAAAAMGQoAAAMGQAMADIMADIMADIMADIBgDIBgDIMADIMGQAAAAGAMgwAMgwABkwZAAAAAAAAAAAAAYAyAYAyDACMgwAMgwAMgAKAwAMgAAAAgAAoAAAAAAAADBkAAYAyAAAMAIyDACsgwZAAwAMgwAMgwAMgwZAwAAgAAAAAAAAAAAAAAAAAAAAAAAAAAAAAAAAAAAAAAAAAAAAAAAAAAAAAAAAAAAAAAAAAAAAAAAAAAAAAAAAAAAAAAAAAAoAAgAAAAAAAAAAAAAAAAAAAAAAAAAAAAAAAAAAAAAAAAAAAAAAAAAAAAAAAAAAAAAAAAAAAAAAAAAAoAAAACAAAAAKAAIAAKAAAAAgAAAAAAAAAAoAAAAAAAIAAAAAoAAAAAAAAAAAAAAAAAAAAAAAAAAAAAAAAAAAAAAAAAAAAAAAAAAAAAAAAAAAAAAAAAAAAAAAAAAAAAAAAAAAAAAAAAAAAAAAAAAAAAAAAAAAAAAAAAAAAAAAAAAAAAAAAAAAAAAAAAAAAAAAAAAAAAAAAAAAAAAAAAAAAAAAAAAAAAAAAAAAAAAAAAAAAAAAAAAAAAAAAAAAAAAAAAAPpPFbBupfNf4jitg3Uvmv8S4B5uq66in4rYN1L5r/ABHFbBupfNf4lwB1TUU/FbBupfNf4jitg3Uvmv8AEuAOqaj5TKkT5XOZEkbVXRqKqonaabNvMbHejp0qqqKFXpGkjsuZUvY9by7qNs28w2beY6yNyPc1FRyItsyblM08L6idkMds71ypddAm647NvMNm3mJr8OqUe1scaz5m50WFM6Kl7X096HJKWoW1oJVuqJ9Bd67u3kHsvuj7NvMNm3mNzBU3WuzbzDZt5jtBBJUypFCxXvVFVGpvWyXX9yGipZbLvBurXA8PpKqCqdUQJIrVYjVzKlr5r7l9yE/zLh/V/wDm7xOPk3/hqv8A1x/weWx8H87y+THzaxr6v4uGN8e7Ff5lw/q//N3iPMuH9X/5u8SyRl4nPzJotrGp475vNP8AK/8AXomGF/Sv8y4f1f8A5u8R5lw/q/8Azd4lkyNXoq3a1E0uq2Mthe5yJZbKtkdbTtL6vmv+VTjx/Ss8y4f1f/m7xHmXD+r/APN3iWKMeq2RrlX4GVikTfG5OTco9Xzf+qceP6it8y4f1f8A5u8R5lw/q/8Azd4li5rmrZzVavvQwZvn8s/yv/V9PC/pX+ZcP6v/AM3eI8y4f1f/AJu8SwNo43SvRrU1LPN5rdTK/wDS+PCe9it8y4f1f/m7xHmXD+r/APN3iXE0UbId6o9FtrykY1n5PNhdXK/9THDDKbkQPMuH9X/5u8R5lw/q/wDzd4lgdGRo6KR63u21iY+XzZfGV/6XDCfpV+ZcP6v/AM3eI8y4f1f/AJu8SwBn1/L/AOr/ANX08PpX+ZcP6v8A83eI8y4f1f8A5u8Szij2l1VbIh2WGN1katl5NU8Tpjn58pvq/wDWbPHLrSm8y4f1f/m7xLSk8m8Hmp2PdRJdd/5R/P8AE5uSyql725i5w/8Awcf1/wAT0fh+XyXOzKuXnwxmMsiBxWwbqXzX+I4rYN1L5r/EuAfT6ryain4rYN1L5r/EcVsG6l81/iXAHVNRT8VsG6l81/iOK2DdS+a/xLgDqmop+K2DdS+a/wARxWwbqXzX+JcAdU1FPxWwbqXzX+I4rYN1L5r/ABLgDqmop+K2DdS+a/xHFbBupfNf4lwB1TUU/FbBupfNf4jitg3Uvmv8S4A6pqKfitg3Uvmv8RxWwbqXzX+JcAdU1FPxWwbqXzX+I4rYN1L5r/EuAOqain4rYN1L5r/EcVsG6l81/iXAHVNRT8VsG6l81/iOK2DdS+a/xLgDqmop+K2DdS+a/wARxWwbqXzX+JcAdU1FPxWwbqXzX+I4rYN1L5r/ABLgDqmop+K2DdS+a/xHFbBupfNf4lwB1TUU/FbBupfNf4jitg3Uvmv8S4A6pqKfitg3Uvmv8RxWwbqXzX+JcAdU1FPxWwbqXzX+I4rYN1L5r/EuAOqain4rYN1L5r/EcVsG6l81/iXAHVNRT8VsG6l81/iOK2DdS+a/xLgDqmop+K2DdS+a/wARxWwbqXzX+JcAdU1FPxWwbqXzX+I4rYN1L5r/ABLgDqmop+K2DdS+a/xHFbBupfNf4lwB1TUU/FbBupfNf4jitg3Uvmv8S4A6pqKfitg3Uvmv8RxWwbqXzX+JcAdU1FPxWwbqXzX+I4rYN1L5r/EuAOqain4rYN1L5r/EcVsG6l81/iXAHVNRT8VsG6l81/iOK2DdS+a/xLgDqmop+K2DdS+a/wARxWwbqXzX+JcAdU1FPxWwbqXzX+I4rYN1L5r/ABLgDqmop+K2DdS+a/xHFbBupfNf4lwB1TUU/FbBupfNf4jitg3Uvmv8S4A6pqKfitg3Uvmv8RxWwbqXzX+JcAdU1FPxWwbqXzX+I4rYN1L5r/EuAOqain4rYN1L5r/EcVsG6l81/iXAHVNRT8VsG6l81/iOK2DdS+a/xLgDqmop+K2DdS+a/wARxWwbqXzX+JcAdU1FPxWwbqXzX+I4rYN1L5r/ABLgDqmop+K2DdS+a/xHFbBupfNf4lwB1TUU/FbBupfNf4jitg3Uvmv8S4A6pqKfitg3Uvmv8RxWwbqXzX+JcAdU1FPxWwbqXzX+I4rYN1L5r/EuAOqain4rYN1L5r/EcVsG6l81/iXAHVNRT8VsG6l81/iOK2DdS+a/xLgDqmop+K2DdS+a/wARxWwbqXzX+JcAdU1FPxWwbqXzX+I4rYN1L5r/ABLgDqmop+K2DdS+a/xHFbBupfNf4lwB1TUU/FbBupfNf4jitg3Uvmv8S4A6pqKfitg3Uvmv8RxWwbqXzX+JcAdU1FPxWwbqXzX+I4rYN1L5r/EuAOqain4rYN1L5r/EcVsG6l81/iXAHVNRT8VsG6l81/iOK2DdS+a/xLgDqmop+K2DdS+a/wARxWwbqXzX+JcAdU1FPxWwbqXzX+I4rYN1L5r/ABLgDqmop+K2DdS+a/xHFbBupfNf4lwB1TUU/FbBupfNf4jitg3Uvmv8S4A6pqKfitg3Uvmv8RxWwbqXzX+JcAdU1FPxWwbqXzX+I4rYN1L5r/EuAOqain4rYN1L5r/EcVsG6l81/iXAHVNRT8VsG6l81/iOK2DdS+a/xLgDqmop+K2DdS+a/wARxWwbqXzX+JcAdU1FPxWwbqXzX+I4rYN1L5r/ABLgDqmoyACKAAAYMmAPlBaYVXuZNSwPWBkTJMyvexOX32K6SN0UjmPRWuatlRTQ9ntY8fvKmVlbJMzYO2KsY9XI5kaNvycxyo6jgtXFPlzbNyOte1zgBqfBurZuMo9rUqIXvVEZdWSZbqxVy8mm/XtOqeUUmzyrTtzK111Rf1lX0Xbv1dxSAnMXqgANImYTWNw/EY6pzVckaO0TlVWqifxONXUOqqmSd6NRz1uqNSyHEE1N7N3Wl/5N/wCGq/8AXH/B5bItlReYqfJpL01Z7nR/weWx+f8A/ob9avrfif8A5JG3VYnuVWI7Mi2yocJHq96uW115jAPHllllNV6JjI3ZI1I1Y9qql7pZbKinVtSjbKjFvoi3XkQjgTPKfBccakNqUbZUYubS635ksYZU5bejeyIm/mW5wBfUzTjFs5+ZjEt9FF159TUAxd35bmoFgx0dLD/38qc5Xg6eLyXx7snuxnj02kkdK9XOU1AOdtt3W5qe0EVWuRU3oSmVL1hkVz0zJa2iEUGsM8sPhnLGZfLaSR0jrvW6moBm7t3WvafDrTLZy3938UOkSpmb8P8A3EZFVq3RVRfcbLI9Utnd2nXDPUc8sd1qu9S5w/8AwTPr/iUxcUCo2lY1yojkRVVL62ud/wALfqWuf5H9sSjJptGWRc7bLu13jaM19Num/XcfWeNuDTOy6Jmbdd2u8bRlr5223XuBuDTO26pmS6JdUuNoyyLnbZd2u8DcGm0Zr6TdN+u4Z23RMzbru13gbg02jLXzttuvcZ23tmS9r2uBuDTaMsi522XdrvGdmvpt0367gNwaZ2XRMzbru13jaMtfO2269wNwaZ23tmS9r2uNoyyLnbZd2u8DcGmdmvpt0367hnZdEzJdd2u8DcGm0Za+dtt17jO29syXte1wNwabRlkXO2y7td4zs19Num/XcBuDTOy6JmS67td42jLXztsml7gbg0ztvbMl7XtcbRlkXO2y6JrvA3BpnZr6bdN+u4Z2XRMya7td4G4NNoyyrnbZNL3Gdt7Zkva9rgbg02jLIudtl0RbjOzX026b9dwG4NM7NPSTXdrvG0ZZVztsmircDcGmdt7Zkva9rjaMsi522XRFuBuDTOzX000367hnZp6Sa7td4G4NNoyyrnbZNFW4ztvbMl7XtcDcGm0ZZFztsuiLcZ2a+kmm/XcBuDTOzT0k13a7xtGWVc7bJoq3A3Bpnbe2ZL2va42jLIudtl0Rbgbg0zs19JNN+u4Z2aemmu7XeBuDTaMsq522TRVuM7b2zJe17XA3BptGWRc7bLoi3GdmvpJpv13Abg0zs09Nuu7XeNoyyrnbZNFW4G4NM7b2zJe17XG0ZZFztsul7gbg0zsuqZk0367hnZp6bdd2u8DcGm0ZZVztsmi67hnbe2ZL2va4G4NNoy187bLpe4zsuqZkum/XcBuDTOzT0267td42jLKudtk367gNwaZ23tmS9r2uNoy187bbr3A3BpnZdUzJdN+u4Z2aem3XdrvA3BptGWVc7bJv13DO29syXte1wNwabRlr5223XuM7LqmZt0367gNwaZ2aem3XdrvG0ZZVztsm/XcBuDTO29syXte1xtGWvnbbde4G4NM7bqmZt0367htGaek3XdrvA3BptGWVc7bJv13DO26JmS6pdEuBuDTaMtfO2269xnZdUzNum/XcBuDTaM09Nuu7XeNoyyrnbZN+u4DcGmdt0TMl1S6JcbRlr5223XuBuDTOy6pmS6b9dw2jNPTbru13gbg02jNVztsm/XcM7bomZLql0S4G4NNoy187bbr3Gdl1RXJdN6X3Abg02jNPTb6W7XeNozVc7bJv13Abg0ztuiZkuqXRLjaMtfO2269wNwaZ23VFcl03pfcNozT0267td4G4NNozX026b9dwztuiZkuqXRLgbg02sdr5223XuM7bqmZt01VL7gNwabRmnpt9LdrvG0Zr6bdN+u4DcGmdt0TMl1S6JfeNpHlzZ22va9wNwaZ2oqpmS6aql9w2jNPTb6W7XeBuDTaM19Num/XcM7bomZLql0S+8DcGm0jy5s7bXte4ztuqZkumqpfcBuDTaM09Nvpbtd42jNfTb6O/XcBuDTO26JmS6pdEvvG0jy5s7bXte4G4AAAAAAAAAAAAAAANI/zbfRy6JpzGxrH+bb6Su0TXnNwMAyAMAyAMAyAMAyAMCxkAYsLGQNDFgZA0MAyBoYsLGQTQxYWMguhiwsZA0MWFjIGhiwsZA0MCxkDQxYGQAAAAAAAAAAAAAAAAAAAAAAAAAAAAAAAAAAAAAAAAAAAAAAAAAAAAAAAAAAAAAAAAAAAAAAAAAAAAAAAAAAAAAAAAAAAAAAAAAAAAAAAAAAAGDzPlRjNZQVkVPSPSNFjzq7Kiqt1VLa/A9MeJ8tf83i/2E/mcb8c3l7seS6x9kTjLi/W/ls8Bxlxfrfy2eBVEippUghgkbK2RZmZrIi+jqqf0PRzj9PP1km8ZcX638tngOMuL9b+WzwKklrh8qQRysfHJtFsxjHXc5dNET60HOP0dZfaXxlxfrfy2eA4y4v1v5bPAr3UtQx+R0ErXZkbZWKi3XcnxMSU80UbZJIZGMf8ARc5qoi/BRzidZLHjLi/W/ls8Bxlxfrfy2eBUgc4/R1ftbcZcX638tngOMuL9b+WzwK58EscMcr2KkcqKrHci2Wy/wOQ5x+jrJ9AmrKhk0jUksiOVE0TnNOHVPS/uTwOVR/iZf9a/xNWMV7sqW+s/MZeXyd2S19vHDDndjvw+p6X9yeA4dU9L+5PA4rG5LqiZkTe5NUNkglX/ANNyJzqhO/N9058f1HTh1T0v7k8Bw6p6X9yeBxWN/qLa9r2MOY5i2c1W/FLEvk8s/dXjD6jvw6p6X9yeA4dU9L+5PAjgnreT/wBVfTx+kjh1T0v7k8Bw6p6X9yeBxjjdK9GtTU7TRRsh5UkRba8p0xy81x637M2YS60cOqel/cngOHVPS/uTwI4OfreT/wBVr08fpI4dU9L+5PAcPqel/cngc2Ro6GR63u21jmavk8sm7akwwv6SOHVPS/uTwHD6npf3J4Ec6wIi3VURVuibr84x8nkyuuqXHCTem/Dqnpf3J4Dh1T0v7k8DaSNFaqJkRbe5F/ghGc1WrZTWeXlw/wAqzjMMv078Oqel/cngOHVPS/uTwI52jiarUc5dF5NDOPk8uV1Mq1ccJ8xtw6p6X/ingZSvqEVFV905rIavhaqK5q2sl11S38TgXLPy433qTHCz2j0RrJ+bd6Ku0XTnNk3Gsn5t3pK3RdeY+5Hz24AAAAAAAAAAAAAAANGXyNuiIttUTkNzSK2yZlvbKlrm4AEWoxCipX5Kmsp4X78skrWr+9Tn56wv2nR/bt8QJwIPnrC/adH9u3xHnrC/adH9u3xAnAg+esL9p0f27fEeesL9p0f27fECcCD56wv2nR/bt8R56wv2nR/bt8QJwIPnrC/adH9u3xHnrC/adH9u3xAnAg+esL9p0f27fEeesL9p0f27fECcCD56wv2nR/bt8R56wv2nR/bt8QJwIPnrC/adH9u3xHnrC/adH9u3xAnAg+esL9p0f27fEeesL9p0f27fECcCD56wv2nR/bt8R56wv2nR/bt8QJwIPnrC/adH9u3xHnrC/adH9u3xAnAg+esL9p0f27fEeesL9p0f27fECcCD56wv2nR/bt8R56wv2nR/bt8QJwIPnrC/adH9u3xHnrC/adH9u3xAnAg+esL9p0f27fEeesL9p0f27fECcCD56wv2nR/bt8R56wv2nR/bt8QJwIPnrC/adH9u3xHnrC/adH9u3xAnAg+esL9p0f27fEeesL9p0f27fECcCD56wv2nR/bt8TaHE8PqJWxQV1NLI7cxkzVVfqRQJgMZk50GZOdAMgxmTnQZk50AyDGZOdBmTnQDIMZk50GZOdAMgxmTnQZk50AyDGZOdBmTnQDIMZk50GZOdAMgxmTnQZk50AyDGZOdBmTnQDIMZk50GZOdAMgxmTnQZk50AyDGZOdBmTnQDIMZk50GZOdAMgxmTnQZk50AyDGZOdBmTnQDIMZk50GZOdAMgxmTnQZk50AyDGZOdBmTnQDIMZk50GZOdAMgxmTnQZk50AyDGZOdBmTnQDIMZk50GZOdAMgxmTnQZk50AyDGZOdBmTnQDIMZk50GZOdAMgxmTnQZk50AyDGZOdBmTnQDIMZk50GZOdAMgxmTnQZk50AyDGZOdBmTnQDIMZk50GZOdAMgxmTnQZk50AyDGZOdBmTnQDIMZk50GZOdAMgxmTnQZk50AyDGZOdBmTnQAeJ8tf8AN4v9hP5nHtsyc6Hi/LSN/nGGXKuzWJG5uS6Kun70Onj/ALnPyf2qOkqn0kqyRoxVVqt9NqKmpZVGJPhhpXROpZHLEqOakSeiqqvu03lMD0WSvPLYE6mxDYJTosWZIlkvZ1lVHoiLyaEEC+57xbx4xC1YmupXujgcx0SbWy3bf6S213+4gVdStS6NVblyRtjRL33IRwJJF3aAAqLKbFM+C0+HMjSzFVXuVNb5lVLdpWgE1JF3a9xUf4mX/Wv8TEbkY9HLfT1VsptUf4iX/Wv8Tmfk89zO193HVxkSVq7otmWXk3c3Lp/A127czlyO9JUcvpctzgDXq5pxikJUoio7J6Wib9LItzk+TO1qW3X5edTQGbnlfarMcZ7gAMaaWDHR0sP/AH8qc5BkkdK9XOXU1B28nlyzkxk9mMcJjdgRVa5FTegBx92/ZKZUvWGRXPTMlraIR5JHSOzPW6moOmXkyyklZmOMuw3jkyb0um80BiW43caslS1emq3slkW1/d8UOEy3Vi/9v9VNEkeiWR7kTmRTCqrluqqq+865+Tqac8cdUOzF/IL9f9DiZa9zfouVPgpjC81rKbd3qisktzr/ABQjmXPc5LOc5U96mERXKiIl1UueXVmjGcx6JNxq++R1kRVtoi8psay22T817ZVvY+/HzW4AAAAAAAAAAAAAAANGXyNuqKtkuqcpuaR/m26ZdE05jcD4vPPJUzvnmcrpJFVzlXlVTQJuQAAAAAAAAAAAAAAAAAAAAAAAAAAAAAAAAAAAAAAAAAAAAAAAufJD9JqP9v8AkcUxc+SH6TUf7f8AI4D6cAAAAAAAAAAAAAAAAAAAAAAAAAAAAAAAAAAAAAAAAAAAAAAAAAAAAAAAAAAAAAAAAAAAAAAAAAAAAAAAAAAAAAAAAAAAAAAAAAAAAAAAAAAAAAAAAABoAATQAAaAADQAAaAADQAAaAADQAAaAADQBQF3KNDc1ffI6yoi2WyryG5pJ+bdpm0XTnKNwAAAAAAAAAAAAAAAaR/m22crtE15zc0ZfI26Ii21ROQ3A+KJuQBNyAAWGI4TLh9NBM96O2qekiJ+bdZFsv1KYwWmbU4izaaQxIssir6qalqlRS4syuponVDpp7zRpK1ERHN5EsvNp9RqTcc8srK89spcqu2b8qJdVstg2KVyXbG9Ute6NXcenp6mbzxhlNtXbB1K3NHf0V9Bd6cu4jw1U8KYHFFK5kb19JqLZHenbXnLyd36eeyuyouVbLoi23mzYpXPVjY3q5N6Ii3Q9DV0klVTNZSsRyQVkqPRFRMiZtL8yHZ8M7q3EZYZqhE26NWKnVEcul7qq7kHJ6igios+H1FUr8qwua3Jbfc60eHwzULquoq+DsbJs/zauutr8hb4wjUixjLayyQrp72kTDpoYMBe+ogbPHwtEVqqvq70941Np1bNq6uoH0c7I0ekrZGI+NzP1kXcRljejlarHI5EuqKmqHq2ZkxOWVFSRstNaiyKjPR9Vq8ioYgfUurqdj6Z8MzYJcjpZke92ml9E3Lzjk7ryr43xqiPY5qrql0sZdFIxUR0bmqu5FS1z1NG6SKOibiz/wDqeEOdFtluqJlW1/dmt+45RJWR0qtxVzlkdVRbBJFu6+b0re6w5PUUNLQz1VRHCxitWRbIrkVE95ikpknrI6eaTYZ1tmc29l5C9psQqX+VixSVDkiSZ7EZezbaoifuQo69tWyqVK1XrNZL51utuQlkjUtt07QYVI6apZUO2DKVFWV6pe3Mic9yE6N7Wo5zHI1dyqminoK2sV9FhK1Ct2cz0fULbV+VUTXn0JGKPqFZWNdTSLTyWRsr6hFjRL+i5qW/cheYzM68wscjWI9zHI1dzlTRQ6KRrVc6NyNRbXVNLnqayGWPDsQjqJKia0bVR8tkYqoqasam4rPKWrnfiMtMsrtgzLZnJ9FFv+8lx0uOdt0j0WES1VFNVue2OONjntvqr8u+yc3vI1BS8NrYqZH5Nots1r2LLAKWokjrJGROdG6mkjaqblcttDhgkb4cfp45Gq17ZLKi8i2Ua+Dd92JsLj4NNNSVjahILbRuRWKiXtfXeV7o3tajnMcjV3KqaKXDMTp2VGwjpI4IZJm7dyuV6uajtd+5CfislQkVYj6SR0D1TLI+oRWJr6KtS37kLqVOrPl5nYS9E/fb6K7+YJDKqoiRPVVS6JlXVD0stXUSeVzKd0rlhZKmVnIno7/3qR/ONZ5jdNwmTa8My5765ct7fC/IOYvd+lPHTMfRyzLLaRjkakWRVzX9/IYraSWiqHQzJ6SW1TdqiL/U9BirlhZirolVjkqYnIrdFRbXuQ/KhKla9XyK9aZ1lhu67fopews1EmVtc24NCvBo3Yg1lRURteyN0a29LclytfTTMlljWNyuicrX2S6IqF5W10NF5vetGyWobSRuZI962bvt6PKSqaonloqSalhlnfnc6XZTJGmdVuuZLa3941KnWU93l2xSP+hG53wS51qaZsWwSKXbLLGjlRGKmVV5PeW1ZWz0+EsWnXg+0qZbtY5Fsl9yKnIS41XNCkKolUuGMSG++91vb32HLXd+XmHRva7K5jkdzKmpJfQujw3hb1c1222WRW2/Vvc9FSbRqUTK9yecPymy2i3cmno3+vdcr8RbWs8n2tr3PWXhV0R7rqiZV/8AI5Tu2odLhkUlPFLU1jafbuVsTciuVbLa623Jch1VO+lqZIJLZ43K1bbi4wfCZkp0xF1Os6ot4YkX6S+svuQqa5KhKyXhaKk6uu9F511JZ7NS7rgXPkh+k1H+3/I4pi58kP0mo/2/5HGW304AAave1iXctkDHtel2rdDWViuc1zVRHN3XOe1u1UW7XZrLl1ua1uMXLV90gEZHvVqJmVFz5b8tjCq9EkXaL6C6DlPUiUYzJny/rWucVVz3yemrUaiKlvgabR2bPy7O/wC8clzSjR8rGLZzrKc4trmaq5laqa3VDaRWsVcqXkdog0vXtt0RUVEVFuhk1iZs40be9jYy1PgAAUAAAAAAAAAAAAAAAAAAAAAAAAAAAAAAAAAAAAAAAAAAAAAAAAAAAAAAAAAAAAAAAAAAAAAAAAAAAAAAAAAAAAAAAAAAAAAAAAAAAAAAAAAAAAAAAAAAAAAAAAC7lAXcoHQ0k/Nuu5W6LrzG5o++R1kRVtoi8oG4AAAAAAAAAAAAAAANIrbJmW9sqWubmjL5G3VFWyapym4HxRNyAJuQAAAAAAC6pfXeEVU3KAAAAA70tVJSyOkjsrnMcxc2uipZTgAaFVV36hVVd63AABVvqoAAXW1uQAAqqu9bgAAAAAutrcgAAAAAqqoAAXVNwAAAAFVVW66qFW63XVQAAAAFz5IfpNR/t/yOKYufJD9JqP8Ab/kcB9OAAGr42vtmTVOUxsWZUS1ra6Kbgu6nMaJExLWby338plY2qjkVPpbzYDZqOWwar3K7VFtbU3yNveybrfUbAbqTGNGxMYt2pr8TDoWPdmcmvxU6Abq8xhrUY2zdxkAigAAAAAAAAAAAAAAAAAAAAAAAAAAAAAAAAAAAAAAYf9B3wJfYarNEi2WViLzK5DG3h6WPvIUYPB/Mv0ztebeHpY+8g28PSx95CjA/mZfRtebeHpY+8g28PSx95CjA/mZfRtebeHpY+8g28PSx95CjA/mZfRtebeHpY+8g28PSs7yFGB/My+ja6dV07Eu+eJvxeiGvDqTrUH2iHm8S/Ns+JXG5+VbPhm56e14dSdag+0QcOpOtQfaIeLYxz3I1iK5y7kQKitVUVLKm9FL/ACL9Hde3bVU70u2eJyc6PQzt4elj7yHmsP8A8N+0pMbG5yXREt71RDH8vLepGpVzt4elj7yDhEPSs7yFK6NzN9vqW5qS/l5T5htebeHpWd5Bt4elj7yFGZa1XLZqKq+4T8vL6Nrvbw9LH3kMtljetmPa5eZFuUS6Hak/xUfxLj+XbZLF2ugAe9QAAAAAAAAAAAAAAAAAAAAAAAAAAAAAAAAAAAAAAAAAAAAAAAAAAAu5QF3KB0NJbbJ+a9sq3sbmj75HWVEWy6ryAbgAAAAAAAAAAAAAAA0j/Nt9HLomnMbmkf5tuqu0TXnNwPmGOYPRUWJSxQ4nTMbe+zej1cz3LlapX8Cp/atH3ZvwyI57pHK96q5zluqryqYAmcCp/atH3ZvwxwKn9q0fdm/DIYAmcCp/atH3ZvwxwKn9q0fdm/DIYAmcCp/atH3ZvwxwKn9q0fdm/DIYAmcCp/atH3ZvwxwKn9q0fdm/DIYAmcCp/atH3ZvwxwKn9q0fdm/DIYAmcCp/atH3ZvwxwKn9q0fdm/DIYAmcCp/atH3ZvwxwKn9q0fdm/DIYAmcCp/atH3ZvwxwKn9q0fdm/DIYAmcCp/atH3ZvwxwKn9q0fdm/DIYAmcCp/atH3ZvwxwKn9q0fdm/DIYAmcCp/atH3ZvwxwKn9q0fdm/DIYAmcCp/atH3ZvwxwKn9q0fdm/DIYAmcCp/atH3ZvwxwKn9q0fdm/DIYAmcCp/atH3ZvwxwKn9q0fdm/DIYAmcCp/atH3ZvwxwKn9q0fdm/DIYAmcCp/atH3ZvwxwKn9q0fdm/DIYAmcCp/atH3ZvwxwKn9q0fdm/DIYAmcCp/atH3Zvwy38laWGPyhpXsr6aVyZvQY2RFX0F52In7zzhc+SH6TUf7f8jgPpwAAAAAAAAAAAAAAAAAAAAAAAAAAAAAAAAAAAAAAAAAAAAAAAAAAAAAav8AoO+Bsav+g74EvwKEk08K52OcjHNdfRVIxvFJs5Eerc1uQ+LjZMvdhmSJzERy5bOXci3NY8udMzbpzXNV1XmBLZv2Ep1OxyvVHJG1rlal13qhhaZjEVXPd9DMlm8mnicEke29nuTNvsu8yksiLfO6/wATp1h9K7QwxvhRV+kua2uuichl9M3No6175UtdNEut1I6SPRuVr3I3mRRtJLKmd1l3pfeOsdasEhtM1XSMRyq5u9bbue2upFN1lkW15HLbdqaKt1uuqmcrjfiCHiX5tnxIDGOkejGNVzl0REJ+Jfm2fE44dUx0szpXo7MiejZLm/HJflzvytYaBuH0m3kkRsyaqvInuKatqOFVLpciNvzcvvOlfXyV0l3eixNzE5CIds85fbH4LfpaYf8A4b9pSzg+gzW2/l/8lZh/+G/aUlskcxUs5US+tjz45THJufCW9rXtW7V386+BEkbkeqHdXsVq2e1FXnT/AMHCVyOkVU3G/LZYrUltVEa3K3R1ubwIhIbI3Ky7kRW8i38DPjugmVHQo5W6ray6eBrSf4qP/UJHt2bWI5FVOYUn+Kj/ANRd7zgugAfXaAAAAAAAAAAAAAAAAAAAAAAAAAAAAAAAAAAAAAAAAAAAAAAAAAAAC7lAXcoHQ0k/Nu9HNounObmkn5t2qt0XXmA3AAAAAAAAAAAAAAABoy+Rt0RFtqiG5pFbZMy3tlS1zcD4om5AE3IAACJdbJqpa4rhDaClhlZIr3XyTp6j7Itv3l0lsl0qgS0wuudFtUpZVjy5syN0ta9xDhldPGkkVLI9jkujkTRRqm4iA6Op5mxskdG5GPVWtVU3qm9DtHhtbLNJFHTSOfHo9ET6PxGjcRQT2UCJh1ZNMj2TQPY3Kum/fdDejpKNcMfWVjqiyS7NEitzX5RpOorQWNbhbo6uGKjzztniSWNMvpWXnQjuw+sbPsXU0iS5cyNtqqc6DVXqIwJM+H1lO+Nk1PI10mjEt9L3IZnw6sp1Yk1NIzaLlbdN68w1TcRQWVLgdbPUxxSQyRNeq3erb2RN6nCGlbFiDKfEUkgaq2cu5W33LryDVTqIgLVmEbGWrWuc5kNMlrt3vVfoonxIc2H1kEKTTU0jI1/WVo1SZRGBJmw6sggSeamkZEv6yoJ8PrKeJZZqd8bEXLmcnKNVdxGBaUdHh7207KioldPULZEhsqR62TNc5U1A1+NJQSvXKkqxq5vuv4DSdRABayUFFNS1MtDJOj6ayvZMiekl7aKhDmw6sp4klmppGMX9ZWjVJlKjAmOwqvZlzUsiZnZEum9eb9xlMHxFXI3gc11S6eiNVeohAnRUKvpZrxVHCWSNY1qN9G68i8tzGJ4bNh0+SRHKxbZXq2yOWyKtvhcap1N6QgXaYbhyPo4JJals9VEx6ORGqxFd+/eQVwmtWSZsVO+VInqxXNTRVTmGqkziECTBh1ZUMzw08j266ommm86z0N5KaOkinfJLCj1a5u9V5UtyDVXqIIJEtBVxTshkp5Gyv+i3Lq74Eqpwt9JhST1Eckc6z5Eau7LlvftGqdRWgsqOlw90MK1U8qyzuyoyGy5NbXdciVtMtJWTU6uzbNytvzjRMpbpwLnyQ/Saj/b/AJHFMXPkh+k1H+3/ACOIr6cAAAAAAAAAAAAAAAAAAAAAAAAAAAAAAAAAAAAAAAAAAAAAAAAAAAAAGFS6KnOZAFWuGy3WzmKn1jzbN6zO1fAtAeb+L400q/Ns3rM7V8B5tm9ZnavgWgH8XxmlX5tm9ZnavgPNs3rM7V8C0A/i+M0q/Ns3rM7V8B5tm9ZnavgWgH8XxmlX5tm9ZnavgPNs3rM7V8C0A/i+M0o6vBqidjUY+JLLfVV8CLxdq+kh7y+B6YGp+PhE5leZ4u1fSQ95fAcXavpIe8vgemA9DA4ilpcIqIYsjnxKt76KvgdvNs3rM7V8C0Bn+L410q/Ns3rM7V8B5tm9ZnavgWgH8XxmlX5tm9ZnavgPNs3rM7V8C0A/i+M0q/Ns3rM7V8DpT0D45mve5tm66FgCz8bCXZoAB6FAAAAAAAAAAAAAAAAAAAAAAAAAAAAAAAAAAAAAAAAAAAAAAAAAAAC7lAXcoHQ0ffI6yIq20RTc0ltsn5r2yrewG4AAAAAAAAAAAAAAANGX2bbrdbJqnKbmkf5tvo5dE05jcD4om5AE3IAJ2DNg84MlqXtbFCiyLmVEzW3InOt+QsYcQpK9tZTPi4OtSiv2kk12501TeiWKAGpdMXHdeigq4kxzDXLUMSJlM1rlV6ZWrkW6LzakdtSxHYIiTtRsbrvTPo30+Xm0KUDo4j0NSkNbDljqqdmxq5XOzyInoq66KnOnwN5W0lRVV8u3jkVZktG6o2bFbb6V03/UebA6Th6LFqmnkjxTZzRu2j4VZZyLms1L2I2H17aLBXKmxkk4UirE+yqrcuun9SmA6Xia09O2pp1xComSqielZBaPau0jX1HWXRBSSSOq4oFfRs2cEuXg71VI7pyrdfjoeYOkE8lO9XQuyuVqtVbci7y9J6b0VBUQYbDSwVNTE+RZ3Pux2dIkVioiqvxW5xplZQUroqmrhldNUxuajJEcjbOurlXkuh58E6PTXlNWt41rNLUIsO2eiPV3o21RNebcVNXC6nnWN0kcip+tG/MnacQTbUx1V5U4g1aTB88ySNidmlYioq6Klrp8CRXz34W9kuH7Go0V7XuWRzVX1b70+B5sF6Z4j01RwSno69jJonbSNMj1qc75bKmttyFZ5QVO3xWVWTbSJEajcrrt+im767lYBctrMNXa+wumipqNKplVR8NenoJJMiJEnPb1iHhapT49Cs00aoyRc0mdFau/W5WgbOflbpjL+EsYscEVMkzXyJDGiZ0R19ecl4jUKjax8b8PWKdfpNe5ZHpe6aX0VPgedA6pxHoH1jH+VqSuqGrAkiWer/RRMvPuIvCU8xOZt/yq1ue2f0rZd/wuVIHRxHocWqYHxYns5o3K+eNzMr0XNZuqoRPKJGyYg6pjnikjlsrUY9FVLNTenIVIFy2TDS9rMWWmZRJStpnvbSsTa5Ec9jrLdL8nwO8FWlRRUb4n0azQqqv4TIrVa698yape55sDqnEXGIVivwxjWzszuqZHvbE6ya7ltvtvtcmNqoHNjhbUxxySYc2Jr1do111u1V5DzYHRxHp6KeCiipaSaqiWb8paRr8zYrpZNfiV9WxtNgSUz6mGWbhWdWxyI6yZVT/58SoA6Jh7rzCKaGCm4ZwmkWrX80yWVESP/uVOfmQqKtr2VMiSSslfe6vY7MjlXW9zkCb9lk1dhc+SH6TUf7f8jimLnyQ/Saj/AG/5HEafTgAAAAAAAAAAAAAAAAAAAAAAAAAAAAAAAAAAAAAAAAAAAAAAAAAAAAAAAAAAAAAAAAAAAAAAAAAAAAAAAAAAAAAAAAAAAAAAAAAAAAAAAAAAAAAAAAAAAAAAAAAAAAAAAAAAAAAAAAAAC7lAXcoHQ0ffZustlsuq8huaSfm3ejm0XTnA3AAAAAAAAAAAAAAABpH+bbZVVLJqvKbmjL5G3REWyXRDcD4om5AXuPU2CRYpM2nq6hvpLmbHCj2tdyoiq5v9Su2WGdbrPujfxAIYJmywzrdZ90b+INlhnW6z7o38QCGCZssM63WfdG/iDZYZ1us+6N/EAhgmbLDOt1n3Rv4g2WGdbrPujfxAIYJmywzrdZ90b+INlhnW6z7o38QCGCZssM63WfdG/iDZYZ1us+6N/EAhgmbLDOt1n3Rv4g2WGdbrPujfxAIYJmywzrdZ90b+INlhnW6z7o38QCGCZssM63WfdG/iDZYZ1us+6N/EAhgmbLDOt1n3Rv4g2WGdbrPujfxAIYJmywzrdZ90b+INlhnW6z7o38QCGCZssM63WfdG/iDZYZ1us+6N/EAhgmbLDOt1n3Rv4g2WGdbrPujfxAIYJmywzrdZ90b+INlhnW6z7o38QCGCZssM63WfdG/iDZYZ1us+6N/EAhgmbLDOt1n3Rv4g2WGdbrPujfxAIYJmywzrdZ90b+INlhnW6z7o38QCGCZssM63WfdG/iDZYZ1us+6N/EAhlz5IfpNR/t/yOIWywzrdZ90b+IW3kqyhb5Q0qw1NS+T0rNfTtai+gvKj1/gB9FAAAAAAAAAAAAAAAAAAAAAAAAAAAAAAAAAAAAAAAAAAAAAAAAAAAAAAAAAAAAAAAAAAAAAAAAAAAAAAAAAAAAAAAAAAAAAAAAAAAAAAAAAAAAAAAAAAAAAAAAAAAAAAAAAAAAAAAAAAALuUBdygdDST8266qiWXVOQ3NH3yOsiKtlsigbgAAAAAAAAAAAAAAA0itsmZb2slrm5oy+zbdbrZNU5TcD4pdV1XVVATcgAAAAAAAAAAAAAAAAAAAAAAAAAAAAAAAAAAAAAAAAAAAAAABc+SH6TUf7f8jimLnyQ/Saj/AG/5HAfTgAAAAAAAAAAAAAAAAAAAAAAAAAAAAAAAAAAAAAAAAAAAAAAAAAAAAAAAAAAAAAAAAAAAAAAAAAAAAAAAAAAAAAAAAAAAAAAAAAAAAAAAAAAAAAAAAAAAAAAAAAAAAAAAAAAAAAAAAAAC7lAXcoHQ0ltsn5r2st7G5o++zdZbLZdV5ANwAAAAAAAAAAAAAAAaR/m2+jl0TTmNzSP822y3Syarym4HxRNyAJuQAZa1XuRrUu5VsiJylzjGGU9NRsfTLeSByRVGt/SVEW/w3oQ8Hlp6evbUVLrNhRXtbZVzOTcnb/Am0+LxVHCYKyGCCOpauaSNjr596Kuq8pqa17ueW9+yK3BKxzGuRIrvZtGM2iZnJa+iGIMGqp4opG7JEm/N5pERXLzInOTIcQpWY1QVDpbRRQNY92VdFRqpbdznBKyDPhC7TSnVFl0X0fTv9enMXUTeSFJRTxRRyPbla96sRFXW6bzs3CalZponLFGsLka9z5Eal13IWE9TQ1sStfV7HZVUkiXjVc7XLdLf+TZ9Ths1VWT7SHavlRWPmic9uS3InPfnGodZfSH5vSDDa/hEVqiCRjUW+65tQQUrcJfVTUjql6TpGiI9W6Zb8hIxPEaWojxFIpbrO+JY0yql7JqRqHFFocJcyCVWVHCEflsurbcv1j2lP6rGa7Cb10cVGxzUfCkzmSORNlz3X3HBMHq3TsiYjHrIxXscx6K1yJvspZMxGibWzTsmWPhkVn5mK/Yv96KmqG9HOk1Y2J1c2djYJbqyBGNZdNbaJcaidZRVSYRVsdCjGsmSZ2VixPRyX5UuYlwiqiRi/k5GukSPNHIjka5eRbbiyo8Qo8Mip4GzrUJtnSSPY1URqK1W6X+NzlTz0WHU7oY6vhCzTRuVUYqIxrXXvryjUXrJpS4BMtfFBVPjYjlXM1srcyInuIcUUNLiDGVqMlhv6ezfdLLy3TmJVNXQR+Uy1j3rsFme7NZdy3stvrK+qjjimVkMyTM9dGqifvJdNTdvutfNEdE6pmqmrLAyzadEW22c76O73EKowmqp4nyPSNdnbaMbIiuZfnRNxImxGNKbCcr1kdSqrpGa6WcionYhJrq+GRJ3x4i1Y5v/AEW0yI9UVdUV1v33L7My5RXT4TVQU7pnbNUZbO1kiOcy+66IKzCqmhiz1GzbqiZUeiuX325izqKvDoqOsippIUbLGiRNZE5Hb0+k5eUrMaqI6vFJpoX543ZbLZU3NROUlki43K1KwyChmSCHgstXNIv5VWuVqQpe3Jv59ThR0lPJjzaRV2sG1Vl7/SRL8qHfD3UUaQTsr5KSVn55lnLnsvJbn5lOdNW06eUSVi/koNqrt25NeRC+ye+7p2Wlo62jq301JJTyU6pa0iva+62trykOfCaqnie9+zXZ2SRrJEc5l910TcdHY1Vvq4nzTOkiilR6M0RFstyZiFfG9lQ+HEWOZMukSUyI5UVb2c63Jz3HtT+qIcmB1kcrIn7JJHuyIzaJfl1tzaBMDrLI7NAjL5Vdtm2R3qqt9/uO619OvlTwza3p9pfPZd1rbt5H4VD5ldT5/wArwvaZbL9HLa49l3ky3D3NpKmOWnRJ45ms2jpcqMvyc31muMYb5uqlY17XM0RPTRXbkvdE3E3E8QpaiPEEilzLNLG5noql0RLLyEXHpaaprVqqeoSTa2VWZFRWWaia3+sXWklu/dMSlw9JqCkfRPc+qhje6Vkq3RXcttxCdgtSsr2xujy7R0cavejVkVFtoi7zvWY1M2GlhoqpzY20zGPRqWVHJv1tfm3HWnxGKShpWcNZSyQIrXZ4EkvrdFRbLqPap/VPdAhwerlhWa0cbEcrVWR6NsqcmvKdJsOfPJSx01Ns1fTJK9VkuipyuVV3GK+sjnw+ONJlkl28j3qrct77l5tSYmI0b2sgfKrWPoWwOkRq+g9FVdU5U+A9l3l8q92EVaTQxsY2TbX2b43o5q236+471WHNpcFSZ6xPmWoyI+OTMmXLu095MpcQoqKOCj4QsrF2m0maxURmZLJZF1UhVT6SHB0pIKpJ5OEbRVRitS2VU5RqG8rSgTDslPHJTvqqiZ+VyI9W7NL2S1t68pDxCBlLXzwRuzMjerUVSzwt+H01GsnDmxVsiWzrE52yT3WTf7yoqGsZO9sU22Yi6PsqZvqUl+Gp8uZc+SH6TUf7f8jimLnyQ/Saj/b/AJHGW304AAAAAAAAAAAAAAAAAAAAAAAAAAAAAAAAAAAAAAAAAAAAAAAAAAAAAAAAAAAAAAAAAAAAAAAAAAAAAAAAAAAAAAAAAAAAAAAAAAAAAAAAAAAAAAAAAAAAAAAAAAAAAAAAAAAAAAAAAAAu5QF3KB0NJPzbvRzaLpzm5pJ+bddbJZdU5ANwAAAAAAAAAAAAAAAaMvkbdERba2NzSK2yZluiWS1zcD4om5ALKmi6KgAAAAAAAAAAAAbMe+NVVj3NVUsqottDUAAAAAAAAAAAAAAAAAAAAAAAAAAAAAAAAAC58kP0mo/2/wCRxTFz5IfpNR/t/wAjgPpwAAAAAAAAAAAAAAAAAAAAAAAAAAAAAAAAAAAAAAAAAAAAAAAAAAAAAAAAAAAAAAAAAAAAAAAAAAAAAAAAAAAAAAAAAAAAAAAAAAAAAAAAAAAAAAAAAAAAAAAAAAAAAAAAAAAAAAAAAABdygLuUDoaPvkdZEVbaXNzSW2yfmuqWW9gNwAAAAAAAAAAAAAAAaR3yNuuZbJrzm5pH+bb6OXRNOY3A+Y49U4JLikzqekqHekuZ0cyMa53KqIrXf0K7a4Z1Ss+9t/DIabkAEza4Z1Ss+9t/DG1wzqlZ97b+GQwBM2uGdUrPvbfwxtcM6pWfe2/hkMATNrhnVKz7238MbXDOqVn3tv4ZDAEza4Z1Ss+9t/DG1wzqlZ97b+GQwBM2uGdUrPvbfwxtcM6pWfe2/hkMATNrhnVKz7238MbXDOqVn3tv4ZDAEza4Z1Ss+9t/DG1wzqlZ97b+GQwBM2uGdUrPvbfwxtcM6pWfe2/hkMATNrhnVKz7238MbXDOqVn3tv4ZDAEza4Z1Ss+9t/DG1wzqlZ97b+GQwBM2uGdUrPvbfwxtcM6pWfe2/hkMATNrhnVKz7238MbXDOqVn3tv4ZDAEza4Z1Ss+9t/DG1wzqlZ97b+GQwBM2uGdUrPvbfwxtcM6pWfe2/hkMATNrhnVKz7238MbXDOqVn3tv4ZDAEza4Z1Ss+9t/DG1wzqlZ97b+GQwBM2uGdUrPvbfwxtcM6pWfe2/hkMATNrhnVKz7238MtvJV9CvlDSpDTVLJPSs59Q1yJ6C8iMT+J50ufJD9JqP8Ab/kcB9OAAAAAAAAAAAAAAAAAAAAAAAAAAAAAAAAAAAAAAAAAAAAAAAAAAAAAAAAAAAAAAAAAAAAAAAAAAAAAAAAAAAAAAAAAAAAAAAAAAAAAAAAAAAAAAAAAAAAAAAAAAAAAAAAAAAAAAAAAAALuUBdygdDSS+R1lyrZdeY3NJPzbvRzaLpzgbgAAAAAAAAAAAAAAA0jts22W6WTVeU3NGXyNvZFtrY3A+KJuQBNyAADeKN00rImJdz1RqJ71LvGKOl4EvA2NR9E9IplRPpXRPSX67oWTbNy1dKEFszA1esUaVcO3miSSOKy3VLXte1kNYMHSWKmc+shidU/m2ORVVVva2g5p3FWCZPh0lPDHI9zbvldFl5latlOi4YyKqnhqK2GHYuRt1RVVy+5EGqdRXguX0PA8NxKKZrHSxSRoj0S+i66L70N8KhcuDySwUMVVOk6Ns+PNZuUvKdzW1GC7rsMZUYgkdOkcGWBJKhEW7YncqafVocEwSR80bWTxrHLG57JFRWp6O9FRdUHNO4qwWiYLJLsHUdRHUMlesedEVqNciXW9/dqauwnMxr6aqinZtWxPVqKmRVWyLryE5q9RWgvKTBYG4rFTT1cMrsyo+Jua+ibrlfE6CixBjlWOrhavpJlWypy6LyjR1L8IYPQLhsFAstSjWVDZlRlExdUcruVU9xCqcGfBFM5tRHJJBrKxqKlvgqpZbF5qTOVWAsJMLRKWWaGshndCiLIxl9EXmXlGI4WmHoqPq4nyoqfkmot7Lyk1V6ivBe4XhipQLVOiilnmu2nilciIvO6y7/chCwinRcbggqIkX8orXsenx0VC8nc91eD0T6R1XRVW3w6OlkY5rYHsYsavVVtay7yBUYM+GKVzaiOV8FtqxqOTLrbRVTXUc1JnFYC3kwPZ1jKThkLp3vy5ERbollW6/8AzlNUwaPYpMuI0+xz7NX2do/m3a/EnNXuKoFutA+npKuCdKdqxzMY6VzVVzb8qLzHLHKKCirXRwStVEsixpe7fRTeq840TKW6VoPUR095MOgZhcMsE0Eayy7Jboq71zJ2leuCI6RVbUxxxyyObAjkV2ZEWyKqomie8vNSZz9qcFm3B1bTrNU1UVOiPdGqOuq5k5NDrNhz6l1MiJTwMSkbK+RqKiI3XV3OpNVe4pwWaYLJK+Dg88csM17SpdEbbfdF3HSqpaeHAUfDLHOq1Vto1qoqJl3a6jmncVALbDJoV4NSwUEc88j/AMq6VmbS/wCrzacpBxFkMeITsplvC16o2y30GvYl99I5c+SH6TUf7f8AI4pi58kP0mo/2/5HEafTgAAAAAAAAAAAAAAAAAAAAAAAAAAAAAAAAAAAAAAAAAAAAAAAAAAAAAAAAAAAAAAAAAAAAAAAAAAAAAAAAAAAAAAAAAAAAAAAAAAAAAAAAAAAAAAAAAAAAAAAAAAAAAAAAAAAAAAAAAAC7lAXcoHQ0kts3XWyWXVOQ3NH3yOtZVtpcDcAAAAAAAAAAAAAAAGkVtkzLdEslrm5pH+bbdcy2TXnNwPiibkATcgAmYVVQ0VZwiVjnqxqrGiJ+tbS/uJdNjkr1ljr1WSCZitcjI2o6/IvIVALuxm4y/K3ixWBmK0VUrJNnBC2NyIiXVUaqaa+85JiEWbDFyv/AOkW79E19K+mpWgdU4i6kxGhqY1bUNqG5Kh80eRE9JHLey66KdExejWarlRJoZJZUe2VjGq7Lb6Oq6fUUIL1U4i5xDFoKplcjGSItQ6NW3RNMqWW+pFp8Q4PhawRK9k/CEla5NyIiWIAJ1VmE1peMximbVPnbHNEtTFln2VkVrvWYt/3HShqoJ663CKyZjYJc7p3oq7v1U1sefBeqnEXdPi1LQMghpGSyRNkWSVZLIrrty2S3uU5x19DRxLFRpO9JJWPkdIiIqNat0RLLvKgDqnEWVPiMUOPrXq1yxLK99v1rLfxIVSlOky8FWRY+RZERF/ccgTbWtLGXEW7DDUia7aUaqq5tyrmRUt2EmtxSnqEke2fEFWRb7B0n5NNdU36p9RSgdVOIv6rGaR9LUww7fLMxGsjyNayPVNNN/xKvFaplbiMtREjkY+1kdv0RE/oRALlaTCRbx11DNFSLWNqElpURqJHbK9EW6b9xxgxFqY4mITMVG7RXq1mqlcBunMSuHz8MjndI+TZyI9qPcq7luT6/E4Khkro6nEFdIt0ie/0G66pv1TmKYDdOYtVxOHjF5wyybLPmtZM263OcOGx+aVpcrs61O2vbS2W3aQQN05i4xDFYKqOubGyRFqJWPbmRNERLLfU4YzVUtdU8Jg2qSSWzteiWSyImnYVwFtJjIsK/EnVEdPHDJMyOOnZG9qrZFcm9bIpJp8ViWhghmnrYHQIrf8ApnWR6X5ddFKYDqnETqutjnoY4W7RXtle9XPW6qi2tryqS0xands4pI5FhWkbTyKlsyKi3uhTAbpzF5Bi9JSNhpoY5n0yZ9q51kc7MltE9xFqqqiTC0oqTbqu22qvkREv6NuRfgVoL1UmE+VxQVuHU2Huhdwpk8qWklja29vVRVXRCrn2O2dwdZFi/V2iIjvrscwTe1k1dhc+SH6TUf7f8jimLnyQ/Saj/b/kcRp9OAAAAAAAAAAAAAAAAAAAAAAAAAAAAAAAAAAAAAAAAAAAAAAAAAAAAAAAAAAAAAAAAAAAAAAAAAAAAAAAAAAAAAAAAAAAAAAAAAAAAAAAAAAAAAAAAAAAAAAAAAAAAAAAAAAAAAAAAAAALuUBdygdDSW2yfmuqWW9jc0k/NusuVbLrzAbgAAAAAAAAAAAAAAA0j/Nt0y6JpzG5pHbZtst0smq8puB8Vcx0blY9Fa5q2VF5FMF5jmMUVbiUssOGUz23ttHq9HP965XIV/Daf2VR96b8QCGCZw2n9lUfem/EHDaf2VR96b8QCGCZw2n9lUfem/EHDaf2VR96b8QCGCZw2n9lUfem/EHDaf2VR96b8QCGCZw2n9lUfem/EHDaf2VR96b8QCGCZw2n9lUfem/EHDaf2VR96b8QCGCZw2n9lUfem/EHDaf2VR96b8QCGCZw2n9lUfem/EHDaf2VR96b8QCGCZw2n9lUfem/EHDaf2VR96b8QCGCZw2n9lUfem/EHDaf2VR96b8QCGCZw2n9lUfem/EHDaf2VR96b8QCGCZw2n9lUfem/EHDaf2VR96b8QCGCZw2n9lUfem/EHDaf2VR96b8QCGCZw2n9lUfem/EHDaf2VR96b8QCGCZw2n9lUfem/EHDaf2VR96b8QCGCZw2n9lUfem/EHDaf2VR96b8QCGCZw2n9lUfem/EHDaf2VR96b8QCGCZw2n9lUfem/EHDaf2VR96b8QCGXPkh+k1H+3/I4hcNp/ZVH3pvxC38laqGTyhpWMoKaJy5vTY6RVT0F53qn7gPogAAAAAAAAAAAAAAAAAAAAAAAAAAAAAAAAAAAAAAAAAAAAAAAAAAAAAAAAAAAAAAAAAAAAAAAAAAAAAAAAAAAAAAAAAAAAAAAAAAAAAAAAAAAAAAAAAAAAAAAAAAAAAAAAAAAAAAAAAABdygLuUDoaSfm3aZtF05zc0kts3XWyWXVOQDcAAAAAAAAAAAAAAAGjL5G3te2tjc0itsmWRUSyWRTcD4om5AE3IAAAAAAAAAAAAAAAAAAAAAAAAAAAAAAAAAAAAAAAAAAAAAAAXPkh+k1H+3/ACOKYufJD9JqP9v+RwH04AAAAAAAAAAAAAAAAAAAAAAAAAAAAAAAAAAAAAAAAAAAAAAAAAAAAAAAAAAAAAAAAAAAAAAAAAAAAAAAAAAAAAAAAAAAAAAAAAAAAAAAAAAAAAAAAAAAAAAAAAAAAAAAAAAAAAAAAAAAu5QF3KB0NH3yOta9tLm5pLbZPuiqlluiAbgAAAAAAAAAAAAAAA0j/NtuubRNec3NI/zbdMuiacxuB8UTcgCbkAFn5OIi45TIqX1d/KpLfhkNRiDKtno4fK1Z3r6iJ9Jvxvp9ZV4bWcAroqnJtNnf0b2vdFTf9Zq2uqGUT6NsloHuzK33mpZpzsu9x6GpSF1dUV6wsdsKWN8cTk0uu66e4qJMYq6tuxqVjka5yWvGl268ljLcZeyrbMkLVZsWwyROW6PaiWNJq2h2atpsPSNzlRVe+VXKllvZC2pMbPmLbHcPTEK3aUbPyrZEhmanJ6rvhb+BGx/g7cOoo6VPyUTpI0d6ypa69tyHLjFRw6pqaddjwhMrm3vZLc/OR5avaUFPS5LbFznZr7725PqFsMcbNbWWDTQrQV0DYESTgsjnyqt1XdZE5k1K6PDqqWlWpZFeFt7vumlt52w7EKeiila+kdK+Vjo3OSXL6K+6ykGRWOkcsbVYxV0aq3snNcn6aku6vMSr5sIquA0GSKOJrcy5EVZFVEVVW/xM1lBDWRpWNRIFfSOncxiaK5FRPqRbkVcUpqhkfD6HbyxtRqSNkViuRN1/EJjTnVj5JYGugfCsGxauVGs5kUu4zzf064Th8DpsOlmcrkqHv9BWoqXaqWRfcaR0FDNwuZamVkFOrb3jS63VUsiX9yGvniOOSiWnpdnHSOc5GrJmV17X1scpcQh2FXDBTLGyoyLrJmsrVVebluPY1kmU+BRTQsmR9S6OZ6pGscSLlai2zO1/gcqbCYXVUlNNLOszZdnaGLMiJ6yrzHGHEIFo4qespNukKqsbmyZFRF1VF01O1NjMUEDYuCuRI5VkY1kytbqu53PYf0n9bV2FwUkTpK+eRqbZ0TEiYiquVbK7VdxJ2NE/CaJk88qM20jY1ZGl3XVNV10/8keTF4alsjKyj2sayuljRsmVW33pe2qEaavbJDBEyBI2wyueiI6+iqi2+qw3DWV+XGuplo6yWnV2bZuVt+c4EivqeGVstRkybR18t72+sjma6TevcABFAAAAAAAAAAAAAAAAAAALnyQ/Saj/AG/5HFMXPkh+k1H+3/I4D6cAAAAAAAAAAAAAAAAAAAAAAAAAAAAAAAAAAAAAAAAAAAAAAAAAAAAAAAAAAAAAAAAAAAAAAAAAAAAAAAAAAAAAAAAAAAAAAAAAAAAAAAAAAAAAAAAAAAAAAAAAAAAAAAAAAAAAAAAAAAXcoC7lA6Gkn5t1ly6LrzG5pJ+bdpm0XTnA3AAAAAAAAAAAAAAABpHbZMst0smqm5oy+Rt7XtrY3A+KJuQG88ElNO+CZqtkjVWuReRUNAAAAAAAAAAAAAAAAAAAAAAAAAAAAAAAAAAAAAAAAAAAAAAAXPkh+k1H+3/I4pi58kP0mo/2/wCRwH04AAAAAAAAAAAAAAAAAAAAAAAAAAAAAAAAAAAAAAAAAAAAAAAAAAAAAAAAAAAAAAAAAAAAAAAAAAAAAAAAAAAAAAAAAAAAAAAAAAAAAAAAAAAAAAAAAAAAAAAAAAAAAAAAAAAAAAAAAAAu5QF3KB0NJLbJ91sll1Q3NH3yOta9tLgbgAAAAAAAAAAAAAAA0itsmWSyWSyKbmkf5tuubRNec3A+XYv5RT4hWvlZDTNjRbMz07HutyXVyKQfOdR0dH9yh/sIabkAEzznUdHR/cof7B5zqOjo/uUP9hDAEzznUdHR/cof7B5zqOjo/uUP9hDAEzznUdHR/cof7B5zqOjo/uUP9hDAEzznUdHR/cof7B5zqOjo/uUP9hDAEzznUdHR/cof7B5zqOjo/uUP9hDAEzznUdHR/cof7B5zqOjo/uUP9hDAEzznUdHR/cof7B5zqOjo/uUP9hDAEzznUdHR/cof7B5zqOjo/uUP9hDAEzznUdHR/cof7B5zqOjo/uUP9hDAEzznUdHR/cof7B5zqOjo/uUP9hDAEzznUdHR/cof7B5zqOjo/uUP9hDAEzznUdHR/cof7B5zqOjo/uUP9hDAEzznUdHR/cof7B5zqOjo/uUP9hDAEzznUdHR/cof7B5zqOjo/uUP9hDAEzznUdHR/cof7B5zqOjo/uUP9hDAEzznUdHR/cof7B5zqOjo/uUP9hDAEzznUdHR/cof7B5zqOjo/uUP9hDAEzznUdHR/cof7C28la+abyhpY3spkaubVlLGxfoLyo1FQ86XPkh+k1H+3/I4D6cAAAAAAAAAAAAAAAAAAAAAAAAAAAAAAAAAAAAAAAAAAAAAAAAAAAAAAAAAAAAAAAAAAAAAAAAAAAAAAAAAAAAAAAAAAAAAAAAAAAAAAAAAAAAAAAAAAAAAAAAAAAAAAAAAAAAAAAAAAAXcoC7lA6Gkttk+6XSy3RDc0k/Nu1y6LrzAbgAAAAAAAAAAAAAAA0j/ADbdMuiacxuaR22TLLdLJqpuB8UTcgCbkAG0cb5XoyNjnuXc1qXVTVUVFsuiln5N/wCe03xd/KpPWjp6qpZi6oiUatWWZnNIm9v1rY1JuMXPV0oHxSRvRj43NctrIqKiqby0tRA1HSwSxou5XsVLnpp5VWrq69rU4RHRsfGlr5VVNVT4Hn24jWSfkpKmV7JHJma917635RZIkytRZI3xPVkjHMcm9rksqB0b2xte5jkY++VypovwPU4vRJi9c5IbNnp5Ejl/0Lqjvq1IOPTRTYdRcHbaFj5GR+9Esl/rFx0TPelPHTTzMV8UEj2N3uaxVRDkXeE1NXIsD1l4PRUWr1bdEdrey86ruIU1OlUk9Yyanja57nJC6Sz7X3Ig17LMvfVQ2xvcxz2scrGWzORNEvuudeA1eTPwWfLa99mtrE6g/R/FPjF/Md8arqumroUgqJY0SGNUa1623cw1NJ1d6inigmnVUhifIqaqjGqthLBNAqJNE+NV3I9qoennvE+unj/JSyUTJX5NMr1XX4Ffh08+IUFfBVPfMxkW0Yr1urXpusq85eSZ35VCU86wrMkMixJvejVy9pmKmnnRVhhkkRN6saq27D0c8FUscVPQ1KcJpokhnp26tsu9URdF36nCiiSlwyvhfWrT7Ooa1Zo0Vd3w1HKd+yhlhlgcjZonxuVL2e1UWxoSK56vqV/6p9U1ERGyPvdU+vXnI5h0gAAoAAAAAAAAAAAAAAAAAAAAAFz5IfpNR/t/yOKYufJD9JqP9v8AkcB9OAAAAAAAAAAAAAAAAAAAAAAAAAAAAAAAAAAAAAAAAAAAAAAAAAAAAAAAAAAAAAAAAAAAAAAAAAAAAAAAAAAAAAAAAAAAAAAAAAAAAAAAAAAAAAAAAAAAAAAAAAAAAAAAAAAAAAAAAAAALuUBdygdDST827TNounObmkltk+62Sy6oBuAAAAAAAAAAAAAAADRl8jb2vbWxuaR22TLJZLJopuB8UTcgCbkAHeiq5KGrjqYkar2Xsjk01S39TRJ5UgdCkjkicuZWX0Vec5gJpObi1SyrjqWZGvZGkdkTRzUS1lQ2nxV0kSxxUlLAjlRXLHHZVst+XcnwK8F3U5iVPiFRNVTVCP2b50yvSO6IqcxpJVPkpIaZUbkiVzmqm/XffsOAG11FnHjUjKOOlWjpJIo9yPYq3XnXXeV8r9rK5+RrMy3ysSyJ8DQDZJIkRVkkVHUUzWtVk+XMqpqlluliYuNyOcx76OjfIxqNR7o1VdN3KVYG6nMqfDi9RHPUSyNjndUJlkSVFVFT6lQxPis0tPsI44aaJVRzmwMy5lTddbkEDdOYtfP1Qkm2ZBTtqVSyzoz0l/p+40bjL026LSUrmTPR7mKx2W6cqalaBunEdqqoSpkR6QQw2S2WJFRF9+qqcQCNAAAAAAAAAAAAAAAAAAAAAAAABc+SH6TUf7f8jimLnyQ/Saj/b/kcB9OAAAAAAAAAAAAAAAAAAAAAAAAAAAAAAAAAAAAAAAAAAAAAAAAAAAAAAAAAAAAAAAAAAAAAAAAAAAAAAAAAAAAAAAAAAAAAAAAAAAAAAAAAAAAAAAAAAAAAAAAAAAAAAAAAAAAAAAAAAALuUBdygdDR98jrWvbS5uaSW2T7pdLLogG4AAAAAAAAAAAAAAANI/zbdc2ia85uaR/m26ZdE05jcD45X0M+HVT6epYrHMWyKqaOTnT3Ea6c5bV/lHidZVPmbWTwsVfQjikViNTkTTeR/PGKe0qz7d/iBBunOLpzk7zxintKs+3f4jzxintKs+3f4gQbpzi6c5O88Yp7SrPt3+I88Yp7SrPt3+IEG6c4unOTvPGKe0qz7d/iPPGKe0qz7d/iBBunOLpzk7zxintKs+3f4jzxintKs+3f4gQbpzi6c5O88Yp7SrPt3+I88Yp7SrPt3+IEG6c4unOTvPGKe0qz7d/iPPGKe0qz7d/iBBunOLpzk7zxintKs+3f4jzxintKs+3f4gQbpzi6c5O88Yp7SrPt3+I88Yp7SrPt3+IEG6c4unOTvPGKe0qz7d/iPPGKe0qz7d/iBBunOLpzk7zxintKs+3f4jzxintKs+3f4gQbpzi6c5O88Yp7SrPt3+I88Yp7SrPt3+IEG6c4unOTvPGKe0qz7d/iPPGKe0qz7d/iBBunOLpzk7zxintKs+3f4jzxintKs+3f4gQbpzi6c5O88Yp7SrPt3+I88Yp7SrPt3+IEG6c4unOTvPGKe0qz7d/iPPGKe0qz7d/iBBunOLpzk7zxintKs+3f4jzxintKs+3f4gQbpzi6c5O88Yp7SrPt3+I88Yp7SrPt3+IEG6c5deSCpxmo/2/5HEPzxintKs+3f4lt5LYlX1HlDSxT1tTLG7Ndj5nORfQXkVQPogAAAAAAAAAAAAAAAAAAAAAAAAAAAAAAAAAAAAAAAAAAAAAAAAAAAAAAAAAAAAAAAAAAAAAAAAAAAAAAAAAAAAAAAAAAAAAAAAAAAAAAAAAAAAAAAAAAAAAAAAAAAAAAAAAAAAAAAAAABdygLuUDoaSfm3a5dF15jc0k/Nu0zaLpzgbgAAAAAAAAAAAAAAA0itsmWW6WSyqbmjL5G3te2tjcD4om5AE3IAAOlPTy1U7YYGZ5H7m33mr2OZI5j2qjmrZUXeig21BJkoKqOqbTOgdtnIioxNV1+B1qcIr6WPaTUzmsva6Ki2+Nl0LqpuIIOtTTTUkyw1EaxyJqqKZlpZoYIp5I1bHLfIq8tiG44gmU2F1tXDtYKdz2br3RL/C+/6iI5Fa5WuRUVFsqLyA3GACVR4dV12ZaaB0iN3roiJ9agt0ig7VVJUUcuzqYnRvtey8vwOIUANo43yvRkbHPcu5GpdVA1AAAA22b9ntMjsl8ua2l+a4GoOtTSzUkuyqGZH2RbXRdFOQAAAAAAAAAAAAAAAAAAAC58kP0mo/2/5HFMXPkh+k1H+3/I4D6cAAAAAAAAAAAAAAAAAAAAAAAAAAAAAAAAAAAAAAAAAAAAAAAAAAAAAAAAAAAAAAAAAAAAAAAAAAAAAAAAAAAAAAAAAAAAAAAAAAAAAAAAAAAAAAAAAAAAAAAAAAAAAAAAAAAAAAAAAAAXcoC7lA6Gkttk+62Sy3VDc0ffI61r20uBuAAAAAAAAAAAAAAADSO2yZZLJZNFNzSP8ANt1zaJrzm4HxRNyAJuQAWfk3/ntN8XfyqWLW01Qrccky2jb+Vi9aZLIn1LopQU1RLSTtngfkkZuWyLbS3Kc8y2VLrZdbGplqMXHd29XJJJJUVk0etWtCxzFbv1+lY8zAsquXKr8iuTPa9t+l/rN+H1SVEdQkzkljajWuSyWREsiHWoxiuqY9nJN6CrdUaxG5l99k1LbKkxsX2I08WL10sT3tjkpJPTcvLEuq9n9Svx2qbV4dRysbkiSSRsbU5GpZEKiepmqJ3zSvVZJPpKml+wPqJX08cDnXjjVValk0Vd4uRMNaWeHPVtZQpiO3Rjcq0yMRLar+9L/WRKyJHYxUMqZmx/lXZno1VRFuvImpmnxeupoUhimsxt8t2oqtvzKqaEJzle5XOVXOVbqq71Um/ZZLvaRUwU0TEWGsbO5VsrUjc23v1J+JK9MDw1Ir8HVrldbcr763Kcl0mJVdExzIJbRu1Vjmo5vYpJVsqVh0SLS1NXVRun4PE3ZRvVbLdbX+Cak2mpKSpWiqnUrGJKyXPEiqjVVqaKnMVXnauWp4QtQ5ZMuTVEtl5rbrGH4pWPnbMs3ptarG2aiIiLoqIlrGtxm45VYxJh89JT1lTTMgjbUrFIkV7K3LdL689iZRRNixale2npFjlZJklgV1lsi8irovJ9Z5+nr6mmjbHDJla2TaImVF9K1r7uY6OxWsdURT7VGvhvs0a1ERt9+iJbUdRLhUynkpfN1RWvoIXObK1rGXXKmnxElPA92EPbC1qVD12iJuX07W7Cvnr6moZIyR6K2RyOciMREuiWTcnMdKfFq2lgbDDNlYxbtu1FVt99lVNCbi81YVUVNh1O+ZKSOd0lTIxEkvlY1q2REsu8xLURJ5ONVtHCiPqHtRLuXKuXfv3+BAhxathWRWSou0er3I5iKmbnsqaKatxOsSGaLa3bM5XPzNRbquirqmhdxOauKqlpqdayqWnbKsMcSNjcq5buTVVEVJRyMjrHUjUbJSSyOhuqNzMVNU5UuVDMUrGVDp0m9NzUY67UsqJuRUtYxJidZJK6R013OjWJfRS2ReREtoOocZJGINhlwulrI6dkEj3uY5I75Vtu3lYdXVErqZlO594mOVzW2TRV3nIzfd0k0AAigAAAAAAAAAAAAAXPkh+k1H+3/I4pi58kP0mo/2/wCRwH04AAAAAAAAAAAAAAAAAAAAAAAAAAAAAAAAAAAAAAAAAAAAAAAAAAAAAAAAAAAAAAAAAAAAAAAAAAAAAAAAAAAAAAAAAAAAAAAAAAAAAAAAAAAAAAAAAAAAAAAAAAAAAAAAAAAAAAAAAAAu5QF3KB0NJLbJ90ull0Q3NJPzbtcui68wG4AAAAAAAAAAAAAAANI/zbbpl0TTmNzSK2yZZVVLJZVNwPiibkBa1/k5idHVPhbRzzMRfQkijV6OTkXTcR/M+Kezaz7B/gBCBN8z4p7NrPsH+A8z4p7NrPsH+AEIE3zPins2s+wf4DzPins2s+wf4AQgTfM+Kezaz7B/gPM+Kezaz7B/gBCBN8z4p7NrPsH+A8z4p7NrPsH+AEIE3zPins2s+wf4DzPins2s+wf4AQgTfM+Kezaz7B/gPM+Kezaz7B/gBCBN8z4p7NrPsH+A8z4p7NrPsH+AEIE3zPins2s+wf4DzPins2s+wf4AQgTfM+Kezaz7B/gPM+Kezaz7B/gBCBN8z4p7NrPsH+A8z4p7NrPsH+AEIE3zPins2s+wf4DzPins2s+wf4AQgTfM+Kezaz7B/gPM+Kezaz7B/gBCBN8z4p7NrPsH+A8z4p7NrPsH+AEIE3zPins2s+wf4DzPins2s+wf4AQgTfM+Kezaz7B/gPM+Kezaz7B/gBCBN8z4p7NrPsH+A8z4p7NrPsH+AEIE3zPins2s+wf4DzPins2s+wf4AQi58kP0mo/2/wCRxD8z4p7NrPsH+BbeS2G11P5Q0ss9FUxRtzXe+FzUT0F5VQD6IAAAAAAAAAAAAAAAAAAAAAAAAAAAAAAAAAAAAAAAAAAAAAAAAAAAAAAAAAAAAAAAAAAAAAAAAAAAAAAAAAAAAAAAAAAAAAAAAAAAAAAAAAAAAAAAAAAAAAAAAAAAAAAAAAAAAAAAAAAAXcoC7lA6Gkn5t1kzaLpzm5pLbZPuqolluqAbgAAAAAAAAAAAAAAA0ZfI29r21sbmkdtm2yWSyaLyG4Hxyvrp8Rqn1FS9Xuet0RV0anMnuI1k5jKbkAGLJzCycxkAYsnMLJzGQBiycwsnMZAGLJzCycxkAYsnMLJzGQBiycwsnMZAGLJzCycxkAYsnMLJzGQBiycwsnMZAGLJzCycxkAYsnMLJzGQBiycwsnMZAGLJzCycxkAYsnMLJzGQBiycwsnMZAGLJzCycxkAYsnMLJzGQBiycxdeSCJxmo/2/5HFMXPkh+k1H+3/I4D6cAAAAAAAAAAAAAAAAAAAAAAAAAAAAAAAAAAAAAAAAAAAAAAAAAAAAAAAAAAAAAAAAAAAAAAAAAAAAAAAAAAAAAAAAAAAAAAAAAAAAAAAAAAAAAAAAAAAAAAAAAAAAAAAAAAAAAAAAAAAXcoC7lA6Gj75HWte2lzc0kts3XS6WXROUDcAAAAAAAAAAAAAAAGkf5tuubRNec3NI/zbbplWyacxuB8UTcgCbkAHeipZK2qZTxK1HvvbMtk3XNJYJYqh1O9i7Vrsit95P8AJv8Az2m+Lv5VJ8dVSyQtxeVzVq4GbNY1/Xk3Nd2fwNSbjncrKrJMHrGV6USMa+ZWo6zV0RPepmfCJYYnSNqKWZGqiOSKVFVt1tqXT1dUTVULHXqp6GPJddXaXVPrKCOhqmqsj6eVrI3JmVzVS2pbIkyt+WuIUE+HVKwVCJmsiordUVPcZqaCelpaeolREbUIqsS+tk5+09FXOpa+vqKeukSPgkm0a5f1o7JmaVuNVbq3DaSdyWzSy5W+qmlk7BcYY5W6V+H4fPiM6xU6JdEurnaIiEU9Rg8lGx9HT0tY3Mq55mrG5HSOsul7Wsh55GUzKrJJK6SBP14m6rpyItiWezUy3a4FhT4TLPSx1HCKaJsqqjElkyqqotuY4VKUWROCuqFffXataiW+pS0vRJgOHrWtncmeTKkSol9db3Ehlb+lPVU0tJUPgnblkYuqHI9HLWyVFBLiFLTt2750jX0EesbEbomqcvOdnpBT1L0WBYJpooldIyBJGxPW92q3kvoXlO7+3mmQSPgkma28caojlvuvu/gdKOjnrptlA26ol1VVsjU51UvldVU1FiMTWxSSxzt/NwtVFv7rEHCGunwvEqaDWoe1jmtTe5qLqiE17nd0i1WGSU0CzJUU07EWzlhlzWUglhQYdK6qhdVQSMp9q1r3ORWpqu4spdrPHikdXTMjhgaqxKkaNyORbNRFtrca2daedB6mokSTFa6hdDCkDadXIiRoi5sqLe++5xnVZcMc+makHB42OfBNTJzp6SOVNb+/eOTtQTwSU70ZK3K5Wo61+RUuhzPWSvkkx+BksLHQbLMl40sq7NdL2K6KeTEcNxJ74o1lYyNGJHGiWTOt7WHJM6pDpDBJOrkibmVjVeuu5ES6qejhpkjjgctO11THQq9kbmb3Zt9uVbHLC6mtfJUumha160j3MXYIivVN3JrvHJ39KNaZyUaVO0jsr8mTN6W697cxxPR0MTKmmp+GRtRz69UeisRv6m63x5DC7Wppa7h1MyNIXt2SpGjMq5rZU010LydvOg9PUyJPW4tSPihSGKB72I2NEVHJbW+/lPMGbNNY5bAARoAAAAAAAALnyQ/Saj/b/kcUxc+SH6TUf7f8jgPpwAAAAAAAAAAAAAAAAAAAAAAAAAAAAAAAAAAAAAAAAAAAAAAAAAAAAAAAAAAAAAAAAAAAAAAAAAAAAAAAAAAAAAAAAAAAAAAAAAAAAAAAAAAAAAAAAAAAAAAAAAAAAAAAAAAAAAAAAAABdygLuUDoaSfm3a5dF15jc0k/NusmZbLpzgbgAAAAAAAAAAAAAAA0itsmZbqlktc3NGXyNuqKttbG4HxRNyAJuQAbRySQyJJE9zHpuc1bKn1moAG6zSue16yvV7URGuVy3S26x0mraqoaiTVMsiJqiOeq2OAG01G0kj5Xq+R7nvXe5y3VQsj3RtjV7lY26taq6JffZDUBW0cj4no+N7mPTc5q2VDUAAbrLI6NsbnuVjL5WquiX32Q0AHWCpnpnKtPNJEq6KrHKlzaOtqonvfHUzNc/wCkqPVFd8TgAmo7RVdTC57op5WLJ9NWvVFd8Tmx743o+N7mOTVHNWyoagbNO09ZU1KIk88kqJuR71WxmasqZ40jmqJZGJua56qhwANR14TOsrpdtJtHJZz863VN1lU2krKmWFIZKiV8SbmK9VTsOABqO/DqvKxvCZrRpZiZ19HS2n1GkFRNTPzwSvjda12LZTmAajstXUrK2VaiVZGfRer1unwUytdVrOk61MqyolkfnW6JzXOALs1HR9RPIio+aRyK7OqK5V9Ln+JvNWVU7WtmqJZEbqiOeq2OAIajpwifO9+2kzyIrXuzLdyLvRec5gBQAAAAAAAAAAC58kP0mo/2/wCRxTFz5IfpNR/t/wAjgPpwAAAAAAAAAAAAAAAAAAAAAAAAAAAAAAAAAAAAAAAAAAAAAAAAAAAAAAAAAAAAAAAAAAAAAAAAAAAAAAAAAAAAAAAAAAAAAAAAAAAAAAAAAAAAAAAAAAAAAAAAAAAAAAAAAAAAAAAAAABdygLuUDoaS22T810Sy3sbmj75HWVEW2lwNwAAAAAAAAAAAAAAAaR22bbJZLJovIbmkf5tvpZtE15zcD5di/k7Ph9a+Jk1M6NVuzPUMY63JdHKhB82VHSUf32H+8jTzyVM755nK6SRVc5V5VU0AmebKjpKP77D/ePNlR0lH99h/vIYAmebKjpKP77D/ePNlR0lH99h/vIYAmebKjpKP77D/ePNlR0lH99h/vIYAmebKjpKP77D/ePNlR0lH99h/vIYAmebKjpKP77D/ePNlR0lH99h/vIYAmebKjpKP77D/ePNlR0lH99h/vIYAmebKjpKP77D/ePNlR0lH99h/vIYAmebKjpKP77D/ePNlR0lH99h/vIYAmebKjpKP77D/ePNlR0lH99h/vIYAmebKjpKP77D/ePNlR0lH99h/vIYAmebKjpKP77D/ePNlR0lH99h/vIYAmebKjpKP77D/ePNlR0lH99h/vIYAmebKjpKP77D/ePNlR0lH99h/vIYAmebKjpKP77D/ePNlR0lH99h/vIYAmebKjpKP77D/ePNlR0lH99h/vIYAmebKjpKP77D/ePNlR0lH99h/vIYAmebKjpKP77D/ePNlR0lH99h/vIYAmebKjpKP77D/eW3krQTQ+UNLI99MrUzaMqo3r9BeRHKqnnS58kP0mo/2/5HAfTgAAAAAAAAAAAAAAAAAAAAAAAAAAAAAAAAAAAAAAAAAAAAAAAAAAAAAAAAAAAAAAAAAAAAAAAAAAAAAAAAAAAAAAAAAAAAAAAAAAAAAAAAAAAAAAAAAAAAAAAAAAAAAAAAAAAAAAAAAAC7lAXcoHQ0kts3XS6WXROU3NJPzbvSy6LrzAbgAAAAAAAAAAAAAAA0jvkbdMq2TTmNzSK2yZluqWS1zcD4om5AE3IAAJOHUi19dFTI/Isl/Ste1kVf6Caimhr3UatvKj8iInLzF0m5vSMC1lwKZmJLRtlYqMjSR8q6NanKpynoKRIldTYlHM5qoisWNWKt1tpfeNVOorwTsWwyTC6pInuztcmZr0S1zNdhclDR0s8rvSqEVclvo7vEap1EAFjBh1OtFFU1VclOkquRjdkrr20VdCvciI5UauZEXRbWuTSy7YBKjo1fh01Znskb2sy23394bRK7C31ufRsqR5Le697l0biKDZ0b2tRzmORq7lVNFGzfmVuR2ZEuqW1Iu2oNtm/Z58jsnrW0CxvRiPVjkYv61tAbagl11CtLUMiY5ZVdG1+jedLkbZvyZ8jsnrW0LpJdtQbbN+TPkdk9a2hlIZVRXJG9URLquVd3ORdtASH0zUpYJWSq+SRXIsaMX0be/lOLo3sRFexzUduVUtcaTcag3fFIzV8bm/FLGgUAAAAAAAAAAAAAAAALnyQ/Saj/AG/5HFMXPkh+k1H+3/I4D6cAAAAAAAAAAAAAAAAAAAAAAAAAAAAAAAAAAAAAAAAAAAAAAAAAAAAAAAAAAAAAAAAAAAAAAAAAAAAAAAAAAAAAAAAAAAAAAAAAAAAAAAAAAAAAAAAAAAAAAAAAAAAAAAAAAAAAAAAAAAXcoC7lA6Gkl8jrJmWy6c5uaS22T810Sy3sBuAAAAAAAACHEsr4mOWd93NRdzfA3tJ08nY3wAkgjWk6eTsb4GvpZsvCH5rXt6N7dgEsEa0nTydjfAWk6eTsb4AdmXyNuqKttbG5Fax7Wo1J5EREsmjfAzaTp5OxvgB8dTcgPoyeSWCqqtSJ6qm9Nquhnihg/QSfaKB4vyb/AM9pvi7+VSXFidMlG2rkW+IwMWGP/u5nfFEuep4oYP0En2ijihg/QSfaKamWmLhLdqBz2yzy0jpGskqaKNGOcuiuRL2v7yodhFbSt21TGkTWPRPSel3Lfk5z2j/JTBI2o6SNzUVUbd0qpqq2RN/Kq2D/ACWwVJGRvY/O5Fyosq3W2+wt2TGz4UdXV0bsSqqfEdWU8u2h9+iXZ9ZXYrUyVeF0lRKt3ySyqvu3aHr+KGD9BJ9oo4oYP0En2ii5EwkeawlMT2dK17InYfvcr0YrUZe7rrvQq5ZqBqTxspFeqvds5dqqWS+mh7rijhFrbGS3+64j1Hk95OUqOWoeyJGqiKslRlsq7k1UbJj77eZw6fg+AVcmyjl/LMTLI26EmnqYqjCGPmgghibWsR6Rts1Utrc9G3ySwZzUc2F6oqXRUlXUzxQwfoJPtFHRcNqCoSsauKPr3qtG+N2xzOu1XX9DKby00zsZqq1G3ppKZcsl0s78miadhe8UcIsibGSyf/dcaSeSuCxo3aRvaiuRrbyrvXchemfTv2oJElmwnNUJUUjIoGpo9FilbppbnU74jLKjal0VI+WjfDZr+EIkSNtoqNtvTtLaHyZwKojY6FrnscmZtpV1TnNn+SuCR5UfG9ud2VqLKuq8w6PTU1b+Up5IaP0a1aeNXetJHl1RvN/U2rZZE2r6ekklonQWa7hCJFly+rbenaW7vJTBGyNjdG5HvvlTardbbzfijhFrbGS3+6o6PTU0k0jWxvpaSSej4PZLVCNitbVFbbeaQJX7TCXwuc2jbAxZVzWby3v9RdL5J4M2zVjemZbIiyrqp2m8mcNnSNJY5HJGxGN/KKlmpuQdHpvO0axumwlYvzaz1Ct+F1scMOqZ6ujR1Q5Z3NrY8qP1tff8EPScUMH6CT7RTWLAsCo8QiZG9I6v6TGLN6XLyL9Y6X01Bja1MeH1DI3VEsTpsz5HyNVGpyNREVVtfnseZPp6+TuHLDJCkStZKqK9GrlvbVNxH4oYP0En2ikyu1xx1HzgH0fihg/QSfaKOKGD9BJ9oplt84B9Gd5JYK1LuieibrrKprN5K4JBC+aWN7I42q5zlkWyIm9QPnYPoj/JbA2Ma98bka5URFWVdVVbJ2qqG/FDB+gk+0UD5wD38Hk95OVL5GQPbK6P6aMqLq346msmBeTMUDJ5Jo2xSLZj1qbNd8FvqB4IH0Cbye8nIHxMme2N0v5tHT2V3w113mXeTfk8ypbTOVGzuS7Y1nXMv1X9y9gHz4H0fihg/QSfaKOKGD9BJ9ooHzgufJD9JqP9v+Rx67ihg/QSfaKdqPybw6hqWVNMyRkrL5XZ1W10tuX4gXQOOR/TydjfAZH9PJ2N8AOwOOR/TydjfA0e7Z5c9S5ud2Vt8uq824CSCNG7awtlZUudG5MyOTLZU59xxirqWaGSaLEo3xRfnHtexUb8VtoBPBXOxGibAyd2KRNheqo17pGIiqm9EWwdiNG1kT3YpEjZvzblkZZ+ttNNdQLEEJ9VCyqbTPr2tqHJdsSuZmX6re40hxCjnn2EOKRSTa/k2SMV2m/SwFgDjkf08nY3wOcsjYUvNV7NLKvpK1NE1Vd3IBKBHftI2K9JXOypeyomvYhIAAAAAAAAAAAAAAAAAAAAAAAAAAAAAAAAAAAAAAAAAAAAAAAAAAAAAAAAAAAAAAAAAAAAAAAAAAAAAAAAAAAAAAAAAAAAAAAAAAAAAAAAAAAAAAAAAAAAAAAAABdygLuUDoaPvkdZURbaXNzST8266KqWXROUDcAAAAAAAFJWQSVKYZEjp0hV/wCVWF7mejs3WurbKiXsVcKyvr6WKSWubNLPOyZ+1ds1TK+2XW2mlrbra6lxNVyU0qwsRqtbolyIySKKodUR0dKyd/0pGxIjlvv1AiObiUtE+WpdVRvY+OHKxsio9GIuZ9mKjrOcu9ORE5DVIKxXJURwVcdU6geyJXPe5EeirZFVdEW1lTMn7y085TerH2L4jzlN6sfYviBXbKolbKyk85MpXPp0VZXSJJfP+UVFd6SJltdd2+xvNQTrVy5X16MbVxRsRs8ltls25uXVL3u7ffluTvOU3qx9i+I85TerH2L4gVj6fFFjZTwSVbEmfNDtHOcqxNbIrmOVV523S/Locax+Jy0aSugro5pmyytaza3jdojG2ZuWyX9LTVd5c+cpvVj7F8R5ym9WPsXxAraunq45cRkp2VSTTNhdmbtFRWXTPlsts1r6JrzG9FTVMs1M2WStWmSSV1lWWOyWblRVVcypfNbN/An+cpvVj7F8R5ym9WPsXxAg4pJUzvklZHiLFfTNWkbE17cst3Xzomifq/S0tcxPDUsZPPM+s9KsRj2sleirFpoxL8/q62vYn+cpvVj7F8TSerWoidFPBBLGtrsezMi68ygQ6B61E0VNmncxtZJJadyucjGNSyLdb6Oc3frz6kVkVc7Zvijr/ODaaZJXS59mkqolsqu9Hfuy6WtctIalKdjWwU1PE1qWajGZURF37jr5ym9WPsXxArkiqJGyMpPOTKVz6dF2rpEkvn/KWV3pImW113b7HZlFO+sjpnvrUpWSza7aRPRs1W3de6pdVtryEvzlN6sfYviPOU3qx9i+IFQjsSWWhzx1qSsSnRzlSVUcl0zqtrNTS9811J+RZaKqrY2qs01SqRvbFtHMbdI7tT/S2/NrqSPOU3qx9i+JhmISNajWxxNam5ESyJ+8Dg2jqaSugoKZZ0ofyb8+ZbRpGllZfkuqM05buNcJlSBzX1rq6Ko2apUOqHKkKvum7Npz2yaW38hK85TerH2L4hcRlXRWRqnvRfECBjL6mpq0dSTzLT7G0T6ZHvRJbre+Rbbsv0tN5rLFUPxFu2ZXPqErWuuiP2OyS1l9X+t/cWKYjKiaMjT4IviPOU3qx9i+IFe2GpjmpqqSGskqOBStSzn6vRbojuRFVL2um+3KiEVkdU+JUljxB0DZ4XaNmzolnZ1bm9Lmva3u3l15ym9WPsXxHnKb1Y+xfECtWLEFp1dSsqczUqeDLMi52orUy3zapre2bXcdcNir9hPweWpRFVmVJkexUWy5rLKjlXk5LcxN85TerH2L4jzlN6sfYviBGqaWpdJhstYk8roqtVcsb1XK1Y3IirkRuma3JuVdbKprTNqKKno6mVK6Rzp3rOn5SRyNs9G+hrp9HcnMpL85TerH2L4jzlN6sfYviBSzNxSSKBXrXR3hds1ayRzmyZ3fSRqpyZbZvR3mcUbXsxKepignkma5MkLYHqx1mejLmS6KqK5fR5k57Fz5ym9WPsXxHnKb1Y+xfECFUMxR0tVFTrUI2Jkk8EiqqZ3Pb6LNeZVfou6zSXhs9LTpIqyVkMa5bcPc5Lust8uf0vjyc3KbecpvVj7F8TC4hKu+OJfii+IFdikz58Qq0ppK2R/BY1peCuerEkVX2VcunIn0tLIp2tWec9UreE8KvdM2w2Nu5u/auS21z2vVzYoUcqIiuRuqom5P3r2mfOU3qx9i+IFKlPVTUFRFLHXzIxYnq9dsxzlR93JkVd9rr6Cqm63IXtbVwuw6ohpahFqdi9I2Nf8Alc2VbJb6Wb95p5ym9WPsXxMecJM19nFfny/+QK6qinkrrSx175krIXMyo9YdkisW629HSy3vrf3FpBHiSVaOme50F1u3aMW6a20RiL+8185TerH2L4jzlN6sfYviBCo4EqsUbmpZkpeCuidDNTbNsKZm+gi7nXtyXTTfqYRjqfC44nQVEEi7ZrZoqXaujRXr6OWyqiKll3W0+BO85TerH2L4jzlN6sfYviBUugmioJYZqCVZanDo4Imxxq9GuRHJkVdctlVFuq/Xoc8TbXxYjNURQzyTMVqMhbA9zH2ZZsuZEVFVFVfRW10TnsXXnKb1Y+xfEecpvVj7F8QM4hVMlpVSjqWuqolSRsTH2e/Kt1Zl36oipYrXsqbRyVyYkrJYnyI2mV+aORzro1cu6zbIl/R0W5YJiEma+ziRefL/AOTPnKb1Y+xfECMlPVcLkqc1ZnSsja1qvdl2eRub0U9G11ddbb0ISNxDgkuybiCVfBJuEq/PlWW3o7O+l73tk5C285TerH2L4jzlN6sfYviBBqaeppp3RsWvfRqsLpcr3vfb8ojsq/S3pHdG8l+c4VzKtzYEhXEmU2yfs1c2R0iPzaZkaqLutbPyb9S185TerH2L4jzlN6sfYviAkixVZmqyV2zs2/psbrZL6KxeW/KV6xTvxSJZY6907a5XKtnrCkXpZVT9Xdbdre5YecpvVj7F8R5ym9WPsXxAo4aSskwvg1LFXslWikZO2ozoxXWTKjc2l9/0eTfqSFimlbK9kNVPBHwdztvTJHI7K+7mtTKiqiJra1r6JvLTzlN6sfYviPOU3qx9i+IEeN9TscQmo6eVjquoRIM8atVLsa1ZFaqXREVFXXfb3kLEKCSjnnjgbVLG6jZDA2KBJUe5Fddr7tXRboq3si3XXQtfOU3qx9i+I85TerH2L4gQJYptrUUzqSRaierhmZI2NVYjW5Lrm3JlyuS179pIr4qupfW1MTJWugZsadESzlvZZHtvyqmiL7l5zv5ym9WPsXxHnKb1Y+xfECvqFdwZraWLFFp3TarLtrt9DkRPylr86ol/cRJ6LEq5lEksMyuSnjY9XyyMW7nJmzIiWuiNW/8AqS/IXfnKb1Y+xfEecpvVj7F8QJ8zctI9uujFTVbru5yQUz8QlfG5qtZZUVNEXxLkAAAAAAAAAAAAAAAAAAAAAAAAAAAAAAAAAAAAAAAAAAAAAAAAAAAAAAAAAAAAAAAAAAAAAAAAAAAAAAAAAAAAAAAAAAAAAAAAAAAAAAAAAAAAAAAAAAAAAAAAAF3KAu5QOhpJ+bd6WXRdeY3NJPzbltfRdFA3AAAAAAAB/9k=">
            <a:extLst>
              <a:ext uri="{FF2B5EF4-FFF2-40B4-BE49-F238E27FC236}">
                <a16:creationId xmlns:a16="http://schemas.microsoft.com/office/drawing/2014/main" id="{19A27EBA-5339-4735-9D70-4563AC5AA4DA}"/>
              </a:ext>
            </a:extLst>
          </p:cNvPr>
          <p:cNvSpPr>
            <a:spLocks noChangeAspect="1" noChangeArrowheads="1"/>
          </p:cNvSpPr>
          <p:nvPr/>
        </p:nvSpPr>
        <p:spPr bwMode="auto">
          <a:xfrm>
            <a:off x="4709639" y="3200400"/>
            <a:ext cx="281175" cy="2811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a:extLst>
              <a:ext uri="{FF2B5EF4-FFF2-40B4-BE49-F238E27FC236}">
                <a16:creationId xmlns:a16="http://schemas.microsoft.com/office/drawing/2014/main" id="{F5D7C33B-B95A-4C51-A3BF-6A414CB6E2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838200"/>
            <a:ext cx="7986239" cy="4766786"/>
          </a:xfrm>
          <a:prstGeom prst="rect">
            <a:avLst/>
          </a:prstGeom>
          <a:ln w="28575">
            <a:solidFill>
              <a:schemeClr val="tx1"/>
            </a:solidFill>
          </a:ln>
        </p:spPr>
      </p:pic>
      <p:sp>
        <p:nvSpPr>
          <p:cNvPr id="8" name="Rectangle 7">
            <a:extLst>
              <a:ext uri="{FF2B5EF4-FFF2-40B4-BE49-F238E27FC236}">
                <a16:creationId xmlns:a16="http://schemas.microsoft.com/office/drawing/2014/main" id="{AB9A223E-63B4-4DDF-9ADC-CFE69D1716B0}"/>
              </a:ext>
            </a:extLst>
          </p:cNvPr>
          <p:cNvSpPr/>
          <p:nvPr/>
        </p:nvSpPr>
        <p:spPr>
          <a:xfrm>
            <a:off x="4709639" y="2666257"/>
            <a:ext cx="1616753" cy="41126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5ACBC5F4-32D6-46D4-A0B5-EA8057BD751E}"/>
              </a:ext>
            </a:extLst>
          </p:cNvPr>
          <p:cNvSpPr/>
          <p:nvPr/>
        </p:nvSpPr>
        <p:spPr>
          <a:xfrm rot="16200000">
            <a:off x="5278108" y="3316255"/>
            <a:ext cx="479814" cy="281175"/>
          </a:xfrm>
          <a:prstGeom prst="rightArrow">
            <a:avLst>
              <a:gd name="adj1" fmla="val 24790"/>
              <a:gd name="adj2" fmla="val 4621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sp>
        <p:nvSpPr>
          <p:cNvPr id="10" name="Title 1">
            <a:extLst>
              <a:ext uri="{FF2B5EF4-FFF2-40B4-BE49-F238E27FC236}">
                <a16:creationId xmlns:a16="http://schemas.microsoft.com/office/drawing/2014/main" id="{A2559472-0055-42ED-9329-D08A2D6048E4}"/>
              </a:ext>
            </a:extLst>
          </p:cNvPr>
          <p:cNvSpPr>
            <a:spLocks noGrp="1"/>
          </p:cNvSpPr>
          <p:nvPr>
            <p:ph type="title"/>
          </p:nvPr>
        </p:nvSpPr>
        <p:spPr>
          <a:xfrm>
            <a:off x="2971800" y="319088"/>
            <a:ext cx="3047999" cy="457200"/>
          </a:xfrm>
          <a:solidFill>
            <a:schemeClr val="bg1"/>
          </a:solidFill>
          <a:ln w="28575">
            <a:solidFill>
              <a:srgbClr val="FF0000"/>
            </a:solidFill>
          </a:ln>
        </p:spPr>
        <p:txBody>
          <a:bodyPr>
            <a:normAutofit/>
          </a:bodyPr>
          <a:lstStyle/>
          <a:p>
            <a:r>
              <a:rPr lang="en-US" sz="2400" dirty="0"/>
              <a:t>Insert a PDF </a:t>
            </a:r>
          </a:p>
        </p:txBody>
      </p:sp>
      <p:pic>
        <p:nvPicPr>
          <p:cNvPr id="12" name="Picture 11">
            <a:extLst>
              <a:ext uri="{FF2B5EF4-FFF2-40B4-BE49-F238E27FC236}">
                <a16:creationId xmlns:a16="http://schemas.microsoft.com/office/drawing/2014/main" id="{DDA9A1C4-DFAA-40D0-BB7C-2559CAA07018}"/>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5635486" y="5947466"/>
            <a:ext cx="3127514" cy="660615"/>
          </a:xfrm>
          <a:prstGeom prst="rect">
            <a:avLst/>
          </a:prstGeom>
        </p:spPr>
      </p:pic>
    </p:spTree>
    <p:extLst>
      <p:ext uri="{BB962C8B-B14F-4D97-AF65-F5344CB8AC3E}">
        <p14:creationId xmlns:p14="http://schemas.microsoft.com/office/powerpoint/2010/main" val="27166226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03CA6E7-BA0A-4CF9-B1D2-3C99B4769B75}"/>
              </a:ext>
            </a:extLst>
          </p:cNvPr>
          <p:cNvPicPr>
            <a:picLocks noChangeAspect="1"/>
          </p:cNvPicPr>
          <p:nvPr/>
        </p:nvPicPr>
        <p:blipFill rotWithShape="1">
          <a:blip r:embed="rId3">
            <a:alphaModFix amt="26000"/>
          </a:blip>
          <a:srcRect l="11034" r="14094"/>
          <a:stretch/>
        </p:blipFill>
        <p:spPr>
          <a:xfrm>
            <a:off x="0" y="-21021"/>
            <a:ext cx="9144000" cy="6879021"/>
          </a:xfrm>
          <a:prstGeom prst="rect">
            <a:avLst/>
          </a:prstGeom>
        </p:spPr>
      </p:pic>
      <p:pic>
        <p:nvPicPr>
          <p:cNvPr id="4" name="Picture 3">
            <a:extLst>
              <a:ext uri="{FF2B5EF4-FFF2-40B4-BE49-F238E27FC236}">
                <a16:creationId xmlns:a16="http://schemas.microsoft.com/office/drawing/2014/main" id="{8D945BE7-97D0-489A-A697-FCEAB62CD1C7}"/>
              </a:ext>
            </a:extLst>
          </p:cNvPr>
          <p:cNvPicPr>
            <a:picLocks noChangeAspect="1"/>
          </p:cNvPicPr>
          <p:nvPr/>
        </p:nvPicPr>
        <p:blipFill>
          <a:blip r:embed="rId4"/>
          <a:stretch>
            <a:fillRect/>
          </a:stretch>
        </p:blipFill>
        <p:spPr>
          <a:xfrm>
            <a:off x="503174" y="762000"/>
            <a:ext cx="8183626" cy="4802276"/>
          </a:xfrm>
          <a:prstGeom prst="rect">
            <a:avLst/>
          </a:prstGeom>
          <a:ln w="28575">
            <a:solidFill>
              <a:schemeClr val="tx1"/>
            </a:solidFill>
          </a:ln>
        </p:spPr>
      </p:pic>
      <p:sp>
        <p:nvSpPr>
          <p:cNvPr id="5" name="Rectangle 4">
            <a:extLst>
              <a:ext uri="{FF2B5EF4-FFF2-40B4-BE49-F238E27FC236}">
                <a16:creationId xmlns:a16="http://schemas.microsoft.com/office/drawing/2014/main" id="{8C84B1E3-498F-4D1D-AC0E-7A4343BD7E46}"/>
              </a:ext>
            </a:extLst>
          </p:cNvPr>
          <p:cNvSpPr/>
          <p:nvPr/>
        </p:nvSpPr>
        <p:spPr>
          <a:xfrm>
            <a:off x="4765316" y="2861888"/>
            <a:ext cx="1143000" cy="762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9DE3A5C-5BD4-41D0-B094-66EC1E7BF14C}"/>
              </a:ext>
            </a:extLst>
          </p:cNvPr>
          <p:cNvSpPr/>
          <p:nvPr/>
        </p:nvSpPr>
        <p:spPr>
          <a:xfrm>
            <a:off x="4756351" y="2209800"/>
            <a:ext cx="721487"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D40F0DF-5071-4BDD-823B-E07DEA38B6C8}"/>
              </a:ext>
            </a:extLst>
          </p:cNvPr>
          <p:cNvSpPr txBox="1"/>
          <p:nvPr/>
        </p:nvSpPr>
        <p:spPr>
          <a:xfrm>
            <a:off x="4090078" y="2971800"/>
            <a:ext cx="504909" cy="461665"/>
          </a:xfrm>
          <a:prstGeom prst="rect">
            <a:avLst/>
          </a:prstGeom>
          <a:solidFill>
            <a:schemeClr val="bg1"/>
          </a:solidFill>
          <a:ln w="28575">
            <a:solidFill>
              <a:srgbClr val="FF0000"/>
            </a:solidFill>
          </a:ln>
        </p:spPr>
        <p:txBody>
          <a:bodyPr wrap="square" rtlCol="0">
            <a:spAutoFit/>
          </a:bodyPr>
          <a:lstStyle/>
          <a:p>
            <a:pPr algn="ctr"/>
            <a:r>
              <a:rPr lang="en-US" sz="2400" dirty="0"/>
              <a:t>1</a:t>
            </a:r>
          </a:p>
        </p:txBody>
      </p:sp>
      <p:sp>
        <p:nvSpPr>
          <p:cNvPr id="9" name="TextBox 8">
            <a:extLst>
              <a:ext uri="{FF2B5EF4-FFF2-40B4-BE49-F238E27FC236}">
                <a16:creationId xmlns:a16="http://schemas.microsoft.com/office/drawing/2014/main" id="{C83D6F40-7938-4AD5-87B0-A5093EFEFD0E}"/>
              </a:ext>
            </a:extLst>
          </p:cNvPr>
          <p:cNvSpPr txBox="1"/>
          <p:nvPr/>
        </p:nvSpPr>
        <p:spPr>
          <a:xfrm>
            <a:off x="5655861" y="2178244"/>
            <a:ext cx="504909" cy="461665"/>
          </a:xfrm>
          <a:prstGeom prst="rect">
            <a:avLst/>
          </a:prstGeom>
          <a:solidFill>
            <a:schemeClr val="bg1"/>
          </a:solidFill>
          <a:ln w="28575">
            <a:solidFill>
              <a:srgbClr val="FF0000"/>
            </a:solidFill>
          </a:ln>
        </p:spPr>
        <p:txBody>
          <a:bodyPr wrap="square" rtlCol="0">
            <a:spAutoFit/>
          </a:bodyPr>
          <a:lstStyle/>
          <a:p>
            <a:pPr algn="ctr"/>
            <a:r>
              <a:rPr lang="en-US" sz="2400" dirty="0"/>
              <a:t>2</a:t>
            </a:r>
          </a:p>
        </p:txBody>
      </p:sp>
      <p:sp>
        <p:nvSpPr>
          <p:cNvPr id="10" name="Arrow: Right 9">
            <a:extLst>
              <a:ext uri="{FF2B5EF4-FFF2-40B4-BE49-F238E27FC236}">
                <a16:creationId xmlns:a16="http://schemas.microsoft.com/office/drawing/2014/main" id="{BF100AD1-CC3F-4A7C-A943-A9DED73102D5}"/>
              </a:ext>
            </a:extLst>
          </p:cNvPr>
          <p:cNvSpPr/>
          <p:nvPr/>
        </p:nvSpPr>
        <p:spPr>
          <a:xfrm rot="16200000">
            <a:off x="5058738" y="3993785"/>
            <a:ext cx="533400" cy="304800"/>
          </a:xfrm>
          <a:prstGeom prst="rightArrow">
            <a:avLst>
              <a:gd name="adj1" fmla="val 24790"/>
              <a:gd name="adj2" fmla="val 4621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sp>
        <p:nvSpPr>
          <p:cNvPr id="11" name="Arrow: Right 10">
            <a:extLst>
              <a:ext uri="{FF2B5EF4-FFF2-40B4-BE49-F238E27FC236}">
                <a16:creationId xmlns:a16="http://schemas.microsoft.com/office/drawing/2014/main" id="{CB0729A3-F70E-4E99-A183-768F6CE9B42C}"/>
              </a:ext>
            </a:extLst>
          </p:cNvPr>
          <p:cNvSpPr/>
          <p:nvPr/>
        </p:nvSpPr>
        <p:spPr>
          <a:xfrm>
            <a:off x="3994351" y="2209800"/>
            <a:ext cx="533400" cy="265207"/>
          </a:xfrm>
          <a:prstGeom prst="rightArrow">
            <a:avLst>
              <a:gd name="adj1" fmla="val 24790"/>
              <a:gd name="adj2" fmla="val 4621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pic>
        <p:nvPicPr>
          <p:cNvPr id="13" name="Picture 12">
            <a:extLst>
              <a:ext uri="{FF2B5EF4-FFF2-40B4-BE49-F238E27FC236}">
                <a16:creationId xmlns:a16="http://schemas.microsoft.com/office/drawing/2014/main" id="{A0EF956A-32BB-4444-B9C6-A924CC47D342}"/>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5635486" y="5947466"/>
            <a:ext cx="3127514" cy="660615"/>
          </a:xfrm>
          <a:prstGeom prst="rect">
            <a:avLst/>
          </a:prstGeom>
        </p:spPr>
      </p:pic>
    </p:spTree>
    <p:extLst>
      <p:ext uri="{BB962C8B-B14F-4D97-AF65-F5344CB8AC3E}">
        <p14:creationId xmlns:p14="http://schemas.microsoft.com/office/powerpoint/2010/main" val="35415359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66E9B2C-E92A-488A-A1FF-6B3619ED430B}"/>
              </a:ext>
            </a:extLst>
          </p:cNvPr>
          <p:cNvPicPr>
            <a:picLocks noChangeAspect="1"/>
          </p:cNvPicPr>
          <p:nvPr/>
        </p:nvPicPr>
        <p:blipFill rotWithShape="1">
          <a:blip r:embed="rId3">
            <a:alphaModFix amt="26000"/>
          </a:blip>
          <a:srcRect l="11034" r="14094"/>
          <a:stretch/>
        </p:blipFill>
        <p:spPr>
          <a:xfrm>
            <a:off x="0" y="-21021"/>
            <a:ext cx="9144000" cy="6879021"/>
          </a:xfrm>
          <a:prstGeom prst="rect">
            <a:avLst/>
          </a:prstGeom>
        </p:spPr>
      </p:pic>
      <p:pic>
        <p:nvPicPr>
          <p:cNvPr id="4" name="Picture 3">
            <a:extLst>
              <a:ext uri="{FF2B5EF4-FFF2-40B4-BE49-F238E27FC236}">
                <a16:creationId xmlns:a16="http://schemas.microsoft.com/office/drawing/2014/main" id="{29F3F4E9-507D-47C3-9BC3-919A13A76D8C}"/>
              </a:ext>
            </a:extLst>
          </p:cNvPr>
          <p:cNvPicPr>
            <a:picLocks noChangeAspect="1"/>
          </p:cNvPicPr>
          <p:nvPr/>
        </p:nvPicPr>
        <p:blipFill>
          <a:blip r:embed="rId4"/>
          <a:stretch>
            <a:fillRect/>
          </a:stretch>
        </p:blipFill>
        <p:spPr>
          <a:xfrm>
            <a:off x="457200" y="914400"/>
            <a:ext cx="8229600" cy="4685086"/>
          </a:xfrm>
          <a:prstGeom prst="rect">
            <a:avLst/>
          </a:prstGeom>
          <a:ln w="28575">
            <a:solidFill>
              <a:schemeClr val="tx1"/>
            </a:solidFill>
          </a:ln>
        </p:spPr>
      </p:pic>
      <p:sp>
        <p:nvSpPr>
          <p:cNvPr id="5" name="Rectangle 4">
            <a:extLst>
              <a:ext uri="{FF2B5EF4-FFF2-40B4-BE49-F238E27FC236}">
                <a16:creationId xmlns:a16="http://schemas.microsoft.com/office/drawing/2014/main" id="{EE99FE09-C4B7-4CD4-899A-44EDF890C9DC}"/>
              </a:ext>
            </a:extLst>
          </p:cNvPr>
          <p:cNvSpPr/>
          <p:nvPr/>
        </p:nvSpPr>
        <p:spPr>
          <a:xfrm>
            <a:off x="3269970" y="2757062"/>
            <a:ext cx="1172253" cy="103665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CA51632-9310-47A6-A441-0BBFAA191461}"/>
              </a:ext>
            </a:extLst>
          </p:cNvPr>
          <p:cNvSpPr/>
          <p:nvPr/>
        </p:nvSpPr>
        <p:spPr>
          <a:xfrm>
            <a:off x="7010434" y="3276148"/>
            <a:ext cx="1448077" cy="31233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550E44E-589F-425B-A16B-A56FF8625706}"/>
              </a:ext>
            </a:extLst>
          </p:cNvPr>
          <p:cNvSpPr txBox="1"/>
          <p:nvPr/>
        </p:nvSpPr>
        <p:spPr>
          <a:xfrm>
            <a:off x="2676534" y="3015183"/>
            <a:ext cx="456910" cy="418710"/>
          </a:xfrm>
          <a:prstGeom prst="rect">
            <a:avLst/>
          </a:prstGeom>
          <a:solidFill>
            <a:schemeClr val="bg1"/>
          </a:solidFill>
          <a:ln w="28575">
            <a:solidFill>
              <a:srgbClr val="FF0000"/>
            </a:solidFill>
          </a:ln>
        </p:spPr>
        <p:txBody>
          <a:bodyPr wrap="square" rtlCol="0">
            <a:spAutoFit/>
          </a:bodyPr>
          <a:lstStyle/>
          <a:p>
            <a:pPr algn="ctr"/>
            <a:r>
              <a:rPr lang="en-US" sz="2400" dirty="0"/>
              <a:t>1</a:t>
            </a:r>
          </a:p>
        </p:txBody>
      </p:sp>
      <p:sp>
        <p:nvSpPr>
          <p:cNvPr id="8" name="TextBox 7">
            <a:extLst>
              <a:ext uri="{FF2B5EF4-FFF2-40B4-BE49-F238E27FC236}">
                <a16:creationId xmlns:a16="http://schemas.microsoft.com/office/drawing/2014/main" id="{A91C034F-4981-49B4-BE1E-8EC4F7DE7D1E}"/>
              </a:ext>
            </a:extLst>
          </p:cNvPr>
          <p:cNvSpPr txBox="1"/>
          <p:nvPr/>
        </p:nvSpPr>
        <p:spPr>
          <a:xfrm>
            <a:off x="6412924" y="3214021"/>
            <a:ext cx="456910" cy="418710"/>
          </a:xfrm>
          <a:prstGeom prst="rect">
            <a:avLst/>
          </a:prstGeom>
          <a:solidFill>
            <a:schemeClr val="bg1"/>
          </a:solidFill>
          <a:ln w="28575">
            <a:solidFill>
              <a:srgbClr val="FF0000"/>
            </a:solidFill>
          </a:ln>
        </p:spPr>
        <p:txBody>
          <a:bodyPr wrap="square" rtlCol="0">
            <a:spAutoFit/>
          </a:bodyPr>
          <a:lstStyle/>
          <a:p>
            <a:pPr algn="ctr"/>
            <a:r>
              <a:rPr lang="en-US" sz="2400" dirty="0"/>
              <a:t>2</a:t>
            </a:r>
          </a:p>
        </p:txBody>
      </p:sp>
      <p:sp>
        <p:nvSpPr>
          <p:cNvPr id="9" name="Arrow: Right 8">
            <a:extLst>
              <a:ext uri="{FF2B5EF4-FFF2-40B4-BE49-F238E27FC236}">
                <a16:creationId xmlns:a16="http://schemas.microsoft.com/office/drawing/2014/main" id="{07BF32D2-2792-4CC0-852F-249C3BF994D5}"/>
              </a:ext>
            </a:extLst>
          </p:cNvPr>
          <p:cNvSpPr/>
          <p:nvPr/>
        </p:nvSpPr>
        <p:spPr>
          <a:xfrm rot="16200000">
            <a:off x="3512336" y="4005287"/>
            <a:ext cx="483770" cy="275824"/>
          </a:xfrm>
          <a:prstGeom prst="rightArrow">
            <a:avLst>
              <a:gd name="adj1" fmla="val 24790"/>
              <a:gd name="adj2" fmla="val 4621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sp>
        <p:nvSpPr>
          <p:cNvPr id="10" name="Arrow: Right 9">
            <a:extLst>
              <a:ext uri="{FF2B5EF4-FFF2-40B4-BE49-F238E27FC236}">
                <a16:creationId xmlns:a16="http://schemas.microsoft.com/office/drawing/2014/main" id="{A7B8FD19-F4FC-4EB3-85A0-A7869E1062C6}"/>
              </a:ext>
            </a:extLst>
          </p:cNvPr>
          <p:cNvSpPr/>
          <p:nvPr/>
        </p:nvSpPr>
        <p:spPr>
          <a:xfrm rot="16200000">
            <a:off x="7495238" y="3824383"/>
            <a:ext cx="483770" cy="275824"/>
          </a:xfrm>
          <a:prstGeom prst="rightArrow">
            <a:avLst>
              <a:gd name="adj1" fmla="val 24790"/>
              <a:gd name="adj2" fmla="val 4621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pic>
        <p:nvPicPr>
          <p:cNvPr id="13" name="Picture 12">
            <a:extLst>
              <a:ext uri="{FF2B5EF4-FFF2-40B4-BE49-F238E27FC236}">
                <a16:creationId xmlns:a16="http://schemas.microsoft.com/office/drawing/2014/main" id="{40C3EA81-3361-4603-9472-36F64C57BA62}"/>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5635486" y="5947466"/>
            <a:ext cx="3127514" cy="660615"/>
          </a:xfrm>
          <a:prstGeom prst="rect">
            <a:avLst/>
          </a:prstGeom>
        </p:spPr>
      </p:pic>
    </p:spTree>
    <p:extLst>
      <p:ext uri="{BB962C8B-B14F-4D97-AF65-F5344CB8AC3E}">
        <p14:creationId xmlns:p14="http://schemas.microsoft.com/office/powerpoint/2010/main" val="2727451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3CBA8A0-EBD1-4387-A7A8-8D14BDF3161A}"/>
              </a:ext>
            </a:extLst>
          </p:cNvPr>
          <p:cNvPicPr>
            <a:picLocks noChangeAspect="1"/>
          </p:cNvPicPr>
          <p:nvPr/>
        </p:nvPicPr>
        <p:blipFill rotWithShape="1">
          <a:blip r:embed="rId3">
            <a:alphaModFix amt="26000"/>
          </a:blip>
          <a:srcRect l="11034" r="14094"/>
          <a:stretch/>
        </p:blipFill>
        <p:spPr>
          <a:xfrm>
            <a:off x="0" y="-21021"/>
            <a:ext cx="9144000" cy="6879021"/>
          </a:xfrm>
          <a:prstGeom prst="rect">
            <a:avLst/>
          </a:prstGeom>
        </p:spPr>
      </p:pic>
      <p:pic>
        <p:nvPicPr>
          <p:cNvPr id="4" name="Picture 3">
            <a:extLst>
              <a:ext uri="{FF2B5EF4-FFF2-40B4-BE49-F238E27FC236}">
                <a16:creationId xmlns:a16="http://schemas.microsoft.com/office/drawing/2014/main" id="{FA0C266E-0F45-4809-A9B3-59D954DF6D0F}"/>
              </a:ext>
            </a:extLst>
          </p:cNvPr>
          <p:cNvPicPr>
            <a:picLocks noChangeAspect="1"/>
          </p:cNvPicPr>
          <p:nvPr/>
        </p:nvPicPr>
        <p:blipFill>
          <a:blip r:embed="rId4"/>
          <a:stretch>
            <a:fillRect/>
          </a:stretch>
        </p:blipFill>
        <p:spPr>
          <a:xfrm>
            <a:off x="188439" y="762000"/>
            <a:ext cx="8803161" cy="4924011"/>
          </a:xfrm>
          <a:prstGeom prst="rect">
            <a:avLst/>
          </a:prstGeom>
          <a:ln w="28575">
            <a:solidFill>
              <a:schemeClr val="tx1"/>
            </a:solidFill>
          </a:ln>
        </p:spPr>
      </p:pic>
      <p:sp>
        <p:nvSpPr>
          <p:cNvPr id="5" name="Rectangle 4">
            <a:extLst>
              <a:ext uri="{FF2B5EF4-FFF2-40B4-BE49-F238E27FC236}">
                <a16:creationId xmlns:a16="http://schemas.microsoft.com/office/drawing/2014/main" id="{997C93E2-5CF1-4694-B884-D09031A8E8CF}"/>
              </a:ext>
            </a:extLst>
          </p:cNvPr>
          <p:cNvSpPr/>
          <p:nvPr/>
        </p:nvSpPr>
        <p:spPr>
          <a:xfrm>
            <a:off x="4495800" y="1999128"/>
            <a:ext cx="4114800" cy="242495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93D6139-F225-447F-B2E2-CD2EFB4CF1A6}"/>
              </a:ext>
            </a:extLst>
          </p:cNvPr>
          <p:cNvSpPr/>
          <p:nvPr/>
        </p:nvSpPr>
        <p:spPr>
          <a:xfrm>
            <a:off x="5562600" y="4772490"/>
            <a:ext cx="106680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8EE77BDA-A9AC-4E01-9E07-3C862317EDD1}"/>
              </a:ext>
            </a:extLst>
          </p:cNvPr>
          <p:cNvSpPr/>
          <p:nvPr/>
        </p:nvSpPr>
        <p:spPr>
          <a:xfrm rot="16200000">
            <a:off x="5829300" y="5349499"/>
            <a:ext cx="533400" cy="304800"/>
          </a:xfrm>
          <a:prstGeom prst="rightArrow">
            <a:avLst>
              <a:gd name="adj1" fmla="val 24790"/>
              <a:gd name="adj2" fmla="val 4621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pic>
        <p:nvPicPr>
          <p:cNvPr id="9" name="Picture 8">
            <a:extLst>
              <a:ext uri="{FF2B5EF4-FFF2-40B4-BE49-F238E27FC236}">
                <a16:creationId xmlns:a16="http://schemas.microsoft.com/office/drawing/2014/main" id="{615436F6-0B83-49A9-ABDE-DBCD3C46C498}"/>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5635486" y="5947466"/>
            <a:ext cx="3127514" cy="660615"/>
          </a:xfrm>
          <a:prstGeom prst="rect">
            <a:avLst/>
          </a:prstGeom>
        </p:spPr>
      </p:pic>
    </p:spTree>
    <p:extLst>
      <p:ext uri="{BB962C8B-B14F-4D97-AF65-F5344CB8AC3E}">
        <p14:creationId xmlns:p14="http://schemas.microsoft.com/office/powerpoint/2010/main" val="4210840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C40D4D5-9D7E-4B2B-9278-2EB2D54E0A5F}"/>
              </a:ext>
            </a:extLst>
          </p:cNvPr>
          <p:cNvPicPr>
            <a:picLocks noChangeAspect="1"/>
          </p:cNvPicPr>
          <p:nvPr/>
        </p:nvPicPr>
        <p:blipFill rotWithShape="1">
          <a:blip r:embed="rId3">
            <a:alphaModFix amt="26000"/>
          </a:blip>
          <a:srcRect l="11034" r="14094"/>
          <a:stretch/>
        </p:blipFill>
        <p:spPr>
          <a:xfrm>
            <a:off x="0" y="-21021"/>
            <a:ext cx="9144000" cy="6879021"/>
          </a:xfrm>
          <a:prstGeom prst="rect">
            <a:avLst/>
          </a:prstGeom>
        </p:spPr>
      </p:pic>
      <p:sp>
        <p:nvSpPr>
          <p:cNvPr id="2" name="Title 1">
            <a:extLst>
              <a:ext uri="{FF2B5EF4-FFF2-40B4-BE49-F238E27FC236}">
                <a16:creationId xmlns:a16="http://schemas.microsoft.com/office/drawing/2014/main" id="{6AD71E9E-69F9-49DD-B4A0-71FA38AE6CBF}"/>
              </a:ext>
            </a:extLst>
          </p:cNvPr>
          <p:cNvSpPr>
            <a:spLocks noGrp="1"/>
          </p:cNvSpPr>
          <p:nvPr>
            <p:ph type="title"/>
          </p:nvPr>
        </p:nvSpPr>
        <p:spPr>
          <a:xfrm>
            <a:off x="1562100" y="254336"/>
            <a:ext cx="6172200" cy="573741"/>
          </a:xfrm>
          <a:solidFill>
            <a:schemeClr val="bg1"/>
          </a:solidFill>
          <a:ln w="28575">
            <a:solidFill>
              <a:srgbClr val="FF0000"/>
            </a:solidFill>
          </a:ln>
        </p:spPr>
        <p:txBody>
          <a:bodyPr>
            <a:normAutofit/>
          </a:bodyPr>
          <a:lstStyle/>
          <a:p>
            <a:r>
              <a:rPr lang="en-US" sz="2400" dirty="0"/>
              <a:t>  Click the update icon to publish the work done </a:t>
            </a:r>
          </a:p>
        </p:txBody>
      </p:sp>
      <p:pic>
        <p:nvPicPr>
          <p:cNvPr id="4" name="Picture 3">
            <a:extLst>
              <a:ext uri="{FF2B5EF4-FFF2-40B4-BE49-F238E27FC236}">
                <a16:creationId xmlns:a16="http://schemas.microsoft.com/office/drawing/2014/main" id="{72D7ACCF-4659-4778-BCBE-4D5F08FFC10B}"/>
              </a:ext>
            </a:extLst>
          </p:cNvPr>
          <p:cNvPicPr>
            <a:picLocks noChangeAspect="1"/>
          </p:cNvPicPr>
          <p:nvPr/>
        </p:nvPicPr>
        <p:blipFill>
          <a:blip r:embed="rId4"/>
          <a:stretch>
            <a:fillRect/>
          </a:stretch>
        </p:blipFill>
        <p:spPr>
          <a:xfrm>
            <a:off x="304800" y="990600"/>
            <a:ext cx="8696364" cy="4820109"/>
          </a:xfrm>
          <a:prstGeom prst="rect">
            <a:avLst/>
          </a:prstGeom>
          <a:ln w="28575">
            <a:solidFill>
              <a:schemeClr val="tx1"/>
            </a:solidFill>
          </a:ln>
        </p:spPr>
      </p:pic>
      <p:sp>
        <p:nvSpPr>
          <p:cNvPr id="5" name="Rectangle 4">
            <a:extLst>
              <a:ext uri="{FF2B5EF4-FFF2-40B4-BE49-F238E27FC236}">
                <a16:creationId xmlns:a16="http://schemas.microsoft.com/office/drawing/2014/main" id="{B09A70DD-D0CB-4BCF-B201-2DD6DCF59A0D}"/>
              </a:ext>
            </a:extLst>
          </p:cNvPr>
          <p:cNvSpPr/>
          <p:nvPr/>
        </p:nvSpPr>
        <p:spPr>
          <a:xfrm>
            <a:off x="8153400" y="1206198"/>
            <a:ext cx="419100" cy="32311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68C5EDB-0EA2-449D-8AB2-86A6C870FE31}"/>
              </a:ext>
            </a:extLst>
          </p:cNvPr>
          <p:cNvPicPr>
            <a:picLocks noChangeAspect="1"/>
          </p:cNvPicPr>
          <p:nvPr/>
        </p:nvPicPr>
        <p:blipFill rotWithShape="1">
          <a:blip r:embed="rId5"/>
          <a:srcRect l="16000" t="22641" r="19999" b="16981"/>
          <a:stretch/>
        </p:blipFill>
        <p:spPr>
          <a:xfrm>
            <a:off x="6972810" y="1873564"/>
            <a:ext cx="1304454" cy="869636"/>
          </a:xfrm>
          <a:prstGeom prst="rect">
            <a:avLst/>
          </a:prstGeom>
          <a:ln w="28575">
            <a:solidFill>
              <a:srgbClr val="FF0000"/>
            </a:solidFill>
          </a:ln>
        </p:spPr>
      </p:pic>
      <p:sp>
        <p:nvSpPr>
          <p:cNvPr id="7" name="Arrow: Right 6">
            <a:extLst>
              <a:ext uri="{FF2B5EF4-FFF2-40B4-BE49-F238E27FC236}">
                <a16:creationId xmlns:a16="http://schemas.microsoft.com/office/drawing/2014/main" id="{99E8748C-71E1-4032-8C31-30E8D28728D1}"/>
              </a:ext>
            </a:extLst>
          </p:cNvPr>
          <p:cNvSpPr/>
          <p:nvPr/>
        </p:nvSpPr>
        <p:spPr>
          <a:xfrm>
            <a:off x="7521614" y="1241642"/>
            <a:ext cx="488950" cy="252224"/>
          </a:xfrm>
          <a:prstGeom prst="rightArrow">
            <a:avLst>
              <a:gd name="adj1" fmla="val 24790"/>
              <a:gd name="adj2" fmla="val 4621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pic>
        <p:nvPicPr>
          <p:cNvPr id="9" name="Picture 8">
            <a:extLst>
              <a:ext uri="{FF2B5EF4-FFF2-40B4-BE49-F238E27FC236}">
                <a16:creationId xmlns:a16="http://schemas.microsoft.com/office/drawing/2014/main" id="{54EE709D-394B-4412-A328-02FF863CEF0C}"/>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5638800" y="6080247"/>
            <a:ext cx="3127514" cy="660615"/>
          </a:xfrm>
          <a:prstGeom prst="rect">
            <a:avLst/>
          </a:prstGeom>
        </p:spPr>
      </p:pic>
    </p:spTree>
    <p:extLst>
      <p:ext uri="{BB962C8B-B14F-4D97-AF65-F5344CB8AC3E}">
        <p14:creationId xmlns:p14="http://schemas.microsoft.com/office/powerpoint/2010/main" val="3382256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alphaModFix amt="26000"/>
          </a:blip>
          <a:srcRect l="11034" r="14094"/>
          <a:stretch/>
        </p:blipFill>
        <p:spPr>
          <a:xfrm>
            <a:off x="38100" y="-26670"/>
            <a:ext cx="9144000" cy="6858000"/>
          </a:xfrm>
          <a:prstGeom prst="rect">
            <a:avLst/>
          </a:prstGeom>
        </p:spPr>
      </p:pic>
      <p:sp>
        <p:nvSpPr>
          <p:cNvPr id="4" name="AutoShape 2" descr="data:image/png;base64,iVBORw0KGgoAAAANSUhEUgAAAWMAAACOCAMAAADTsZk7AAAAwFBMVEVZWVn///9OTk7Nzc1WVlZTU1NZWVhZWVpMTEyzkf9zc3NNTU1bW1v6+vrY2Nj39/fw8PDk5OSenp5hYWGTk5Ps7Ozh4eFUVk9/f3/Dw8Nra2uMjIxHR0etra1lZWWkpKS6urqDg4OsjfNdW2LQ0NB9bp9SVUurq6t3d3eYmJiVfsmykP6oiepoYneOer+dg9d8b51tZYKJd7R2a5I5OTmLeLZkYG2YgtKhht9tZX9zaYu9mP+9mv+EdatSVERNUTur9QeXAAAYXUlEQVR4nO19CXuiStM2YDegsikiguKSOC7ZlzNJJvnyvP//X31dVc2mmJiJmTFzcZ+ZOYoIxU1RW3eXilKjRo0aNWrUqFGjRo0aNWrUqFGjRo0aNWrUqFGjRo0aNWocFRj72xJ8Cqzy5VFBa4+HH/6SDn8M8a8BL/QvEGtPMM2Ps5dWfKQkT51AtT76JQP/Goauwx/BsyDaOBzVVuXLTXCN+6tpkHDxknO/lQSRdjARPgym8Yo7DJuYpQp88HA6cioQhuECEYbi3SEkFZQyzjVzZJqmpgmxd2omGw+TRiCE73HFGi4bHfGyy9+6J18KNpvOxhzEzjHiPsDyhWjehx8xQ2htqN/+uHp8uri4uD77+eP+8jQ8AMuMm3EviZwgCDqNKOnOYoVX78knKsIeMLail+pwx75/ADxRbS/oBGV4gScQ/A7HwkCEl3cn580CTi4uyFoI7f5tsrm/djy1ANvzkh3EjXtJX+zhrpjQ48SBvVd/zx5rkfomPsKxYYDlDa0zoPXs5vn5+f716gRZvkBzEZ6+vl7q5AkNsbex/7GZ2YNb3k96w+FwTbSp6nKXcvJ2yyWOwTSLl2rr73FszsX5GxMCyOJFkxTTj3FMzi38IVT45EbYYaHQQm//9/wkOL4GivXnl2bz/BQ9IJhsY39fyGNgtTEeaRygmcr0HQPgB5JjcX+cv8yx8AddEpybIIsz4hIa+7CtMJTFFTD6EEo3JwKL8FSQfBaKNyEoePMBog0d1DgM9z0uX4GVWBe8M9PWwlq8YQCs4+F45KoBY+RxOXJsZp9ZH+RYhMXhq2DxSainIVUUtj03m1fI8V0T9Bg3i88Xr697ksxbQHGvHH0Jad3xd+CY+TZENYTPcixYBIpPdNRUeC8YFn/Dk+ZdiO9Omi8/iXthVK5ervbjmAFf6nREQqVbRfDgvvGlAse88Xc5Hqh2LvUnOTb0X+Dhfmwwp4ePzRvcpj/cXuoyA7wUFuRuP45N8Msda0MSEZW5o91fOh6OeU9ttLM3n7UVi0cMITa3hz8lx4aepSOo8T/DfSIL1lIph9iA9SbHSudYOFb8dX7yTY4V74NxxSX4tG0jqz9fXZLpADuNL8hw72ePOYQ+nr8liBZt855j1D8ajpWCr97NMWPbievWNj2LGzb2hCCOXkEVgyw1cnyzT0ZCatyooJOXtrGyQOYbHO91OW9s/QR2ccyVcRyPS2UNxpVYgBWvUj+9AFNxusWbkVkEQfYDleMWyPH/QqxmhCng9uRvpFRd4HjydirMNJAxHucC7eSYcQv3LF+OD9ukwqUfcdzqHzQJr+aYj9aOLeSNxvnJNIUyrfmsne9NpuIs1KuMrAjlwkX46+76BO6Bvnh4bJ43r68EHm9uzq4k7nRjkb45uyWSzfdTYaZZiQMJlO10uQxEd3Gs+dM+ij7IRGejVRTgtxN/ZJraFOtHzJxhXclLNr3tZ1DJcXsWyLTaXUmSGZsIgTou6lcetIY/BG0iEq5M3oQFPsO0GjjWf8Grc1nTuPn58kKvXq4N/fSc3rxIP8l8PP+bFFtToQQBFTM6LZKymmOmLMXmjo2iS5J5Sxj8gLapwVzcLLDzvCXYCPDcnTfC8I+ikuPEVl3PJfHTZ0jksVFr3MJSxyzT7vCKXF61jTUW182U4/CmSfziv/env17xxdPtgzAjl7dXYvvJ6yUZHYb5h/pGBMHGIoRoDOJ42EBVGKBE1RxzIfO0NV6BG1VpRz4IVHc99ldZ5caDKmorUL3eeExVkvbus38QVRyLDb3Yj7GUIZJZ2NpOBMWacAZtkL2fhddE4mu1rQDHByEx6fHp5SX4x6t7wKmuL55fBK9XC0xe9P8Dz7mQcR2fgYK9EaUxX1AcmZwxrmFNM8AQpJLj9pRE51ouOvMghRSXM0pJFmrMoI7UElu1lp1d+CFQyXEXpGfaOEidO1RkbXIObWC+l55/8QSKuSseM6AiJzkG5wc+78dCx9qQovwPKL+wdKw+i93OFmkyzodwkR2z+qhS6kCazFECHEWgdlUc80F6txhPn0HQbI/0lOP1ji2xlQlFT/CceN/6ByvvV3HsSgb5Wj5EePqIhNKg+NVILTJwDHq8u5i2eNngmO4HFI6ewVo8w0dQ3zi/D9PCJ+mxvUOPLciiBB2ZV0ADCoxXcQyFiynt2galjTTxFLhZYIiXM22Dv4ObMaD7xt91uR/BWzkIDTyhobIp6WJCGWbwaGYco6348UbMm3GsK0WOMf+DuO9qIdTYEHb9xILBQBIK9Xi3PcawI6NA66Y5YQXHOCaCj714MIckOm6TvHPYhmkvsB2gQgkTAra7e6jRwDfzPHyQhKXDcHU2Go1832/1hBLYabZFPu8s3F16L+jx4izn2ACP+ANc4ALqccZFMcmWPm87zUvlAmudOX4Wg/mKqjmGISh7IEVfi1tn9zhezpSugA1s+VjCxfb/G8GgW9yCbzuHGtZGjvsF817iuENXigMnrud5rutSuCO1AFTzHKrx++ixERY4VkCxHyCyexYb9Ntm81c+aYCNvXL4UgY81apXCK5QT5RKjqtER47lmDVbuXQ1rIWjFbgj7ekeylgQxwXzXuLYQY4ts69mCPqN6WSYXiDUiZHDDT0W72nEQ8/1WNniWH+kBAYehye9cAwNbm7B4m7IvC5znAUMFRybnS3RyZx3pK2YSTtDPoBg950oWQ9+k9JteffgGAV114PxeCweOlPTeJZj6w8Y8D5vKjJGCAYMRO3mWHz718s5fAgZ+U0xNqERR2eXzMsNjhOM3qo5hnJnLxW9jaJTNYQsAdwvGgIEw+ysVuOxMoLEr3J6xO9hb47tmUa1klJIoxvXMpneOC4GvVC0eItjZQHG4j4M75vnJZOOF7yjbsbkMH9uLXkir6GifjzCTXyjzJMFpcrIIVMuOR7JHa1DTszY5LhUP844dtSqYq4CQdcdGouHTT0W708NsBhv6nH4EyoYoYhOrsLioyAN8rTCWFgxhTbqoMyxwyo5RjO3mU7gF9SEa7zdS/MXBrYiOGSZIj/dPhxjEOlUhlK6jgny1WL7k4tHEY29ybGiX8KA9uWp8Hjl0j3HIWh3W5GFLR3wGD5cZjcAbQUoY5HjufR5wPV8U3SODsaZdCFeo7oXRSdfMusFz/Y2x9LJqKuq84MqAm5DGNanbQaNpL48hsJYZByLl8SxQfvAlw3MYe7umk+LchZDoXkpqKTtIvdcsRGmgZk4yOOMV46Zkl1pbYjO/IZ0b3mFjQc7FemTwBD4PY7JSTjZg5QOaitgFLCC3Lx4SDk2cORDvzwRhhbiChl3QKHzTNY2shDCCG9wSlHzXt+IsFE3t0MLM1IDrmDRJNc5S4jpwY6bHIuXGOcJ75k9ECQ6Yz1b9YJGN85cG/nZrEog7sNv0FkJ5LiTH640pxA5tmRCCl4CBWIaj7pcsqzL8K359BBSfIsTh3ShoCeY3JEe45AT5nlQlZAj2DCpBUNkKvKXTTqnaUGTdtHPQqa25NIl9qXOYRa6TDm2ZznHSFh/Q3TcqI3nwrqMisEDQyuvDk3YxvhoNj+Q26Nn0ot56X161/EGrGRhBfZbx3zEWhO34HBEanGP8dv5vXRbQHF4LSue+inqMVIfQl7XvFyEYXiZzsQQun1OuxrGhmREcmOsMckxM4fyIWtjnTLSkDcYwnYwW0ZPSerNOpJjcpCp6EsbRefi/+p6xEtjVWxOJ5xZpjmeNVTnENVNrrEx+hZ16ot4ELaYQ3kv8WPfxnhCk0PxIGoQBG6WiCo0pB/en2BV+Pr5FIaLwoVx+4TT3YTHg7BMWOtFCLNnsUx/cnXzenEmx6yN8Ba24VytjdCEWXTNbtJSYFKTpo0TWw4QsBjrQFEstirCqnQgkBPC2xiMcMbbWJ6MmCa9Xi46DGCRAXGT3mAA40oa0cxiykJssacnLMkh0jy/GznpeEdnPhX331o2sGbsNpKxsFhTypGc6ZhsXobNakl4+fiCQxwXj3c3zzdXWIyDMppx90gDIWevUEJWrmWd/oWqoRBEhydyRtEWGJ/Ii3aiybCXNDx0CqQeGAWo3jyJhC1wIPqyuiS86iTxuuFJ0VvCdxSyVFkeirP3rtdxosGIYpFhYcfO+AAhBt3MHJ6JOabEkLfz3LIHBeylfG83/A2Kgalfj6WZsc0TqMWFz9mI0v+DKW/SPzbPb9LCEKbRzcsd5Q6NJ52ykP20TsR45KbbekBRNukYdMDNXiYgeiJFdyMpentaeVitlWpSp2seJFL2h8NWhtlQPBp+bybf9XzhA+SbVQ9dIo+7jU6nMYm3RsZpSubD/dXTxcXJycnFxfXr7SmGaKf3t5eI52cMHPTTH9cXT6/pVAEINoyT5uPu0qjmD5ZOQDOjO1G3VcgRQJ5+x0kGFimcNZTyDobj9MoGvRhsOY8nIHohiFCWXplkysyZNZv2O/3p0DpUnMzJ5hPw9NkW9K3ZR7Q745pptqvSeKwA6WCIHx4eLk91mCOr4DTYHLRkRIHFDIWUzoDw+vaNGReMaSYbC7pia7OEIKwurGDI0738UkrXkYpOX0/dJzjKRie1ldk8A3E62PM32Pxi6FSeQMeFU6/glYFRHFQtMPTFCNmgFVBKOsHTgETv+t3ZWRtTVT4PPnbUuT9qmyOzNaFx6N0DW98cGOP92sw/vhwwtTnKVNyCmMn7igTvKABp3nU6qfaPAco/Xm7ZMaz+ZznW9ROodPxhNWaxh8OkGcxGRWXkH4EO4yDXC0M54HLJPYCZX3HlDlQq3plb911BBaHnvReIHAqYaswLesv7VVXU7w9YDXUpLMX1IVZKfgw4TGrn5U4+sNVdi/6+NWBCLCR9u1K8LwUk116sYTzIuB+ozl9cWP2V0H825fqyPw2qS7hLkTUyK157VO/492Cgw2tah1m6/kFwqiLafceBKczRl4zi/X2IoHjx8+Tnn47bJEaTvGrkrNr/JsWYW4en21XjPwQeTzqB5wXBdPDN2868BcMwjIrK/J8C45oVt3xN+3cZxrImLVH/ezL8wxpMwKndf7pScaT4W81ifgPfSNQSvtXj9B1JZm0rtrKh92MGY5wfv5TbYHwVdYJOFLPjlp5pXPFbXedvdhr7TfB0Tph3wOWAXwDWmjawsVPVLM/jBrWawZQznelrMdmvrMy5pWUdzH5T4S0la4SmyUNY7WzLO19mMzebofC9wAeeOp0NsWuSvEqtEXQQQbGEwlr9ToaPd4bDQ0yD7AgBTXNmUbYpeK98brVWyXfkGFYsT9uca2vVzlZ2T9Mkv2j5WFxcLPKbHOfTZVyaj80Kk0zeXfDJ+Cif6PZ9AENcOIrIWwMpuqVw05JTP7qF0TCmjeKJR/T85iw8bio9OrCf2iFu+kCzm/jmHtQBx/bgqN3GFmBCmBxFLCecGq2ccwelC2caTFCefGaeo0bmf1WcB0SLUPb59nfkGJYKVLtpOVMs2PB7uJz7U9dIq0ULrVdggUSy52gxLFj5Zhxj/4hqV0MdUrb60MCM7E8OJtA88rx1ythT+/se8TtyvFLf43jjY8Gx/clMhSZeZu4UFivsWmi6hW/IMQ54VYdCfKJ6022TDBx/dqYNrlBLF9Ay36vs2bT7q9+N4+XOUAg6BWr4VMNspmIrvk9zzFY4951MMKjx/sbnG3C8KRyux9vBcVd1LVop4BS+xuc5x3Lh0MfFwP4SNjHL7Y01TaXj5WaJznPsHDPOoIF3sXEaXuywDY1kN/cGjn2N+ksUSOBRUY85t+CIRFaO8oFSFFYWDXA9B65FWRbKJCShz8oegPqoi82swLHsfnvAxc4HADPjxIFZ6vMJy6c5gzGYdgGbjgxshc+oiY86zEgucszNXiPwvE4EXdLYpCsxGdJUddI83k0/KKgfLsAFRYZFn+mik1RCz8kl5Cbv9pec+5HYLBcbA8c+HnE5nc53dqL+8+DYDYNSWY+8HGtFhYHxzbwC9ThdvJXPEhMcp7NLObSVogYQcA/yTJtc2Ko1gPtmbs1gV9K1MCIwF8aqLyc98DiX0CXerdlkDo1hzBnmLQ0t5VgusZMHORLwoava09mKOnjRuqxSJ/WtmqzwRcAxw35Oaj9byRepfemsltBmbzWExTKeuAeDNS0Bm3fxhvh9N8A2P7MubnfW4+LRGxha8JWbugM+9KSEZJ54vrqmR2ubYApmqsfj9RTkCiaDsXIkgBjNnpkMVlWivNg0atbrAUHRMkmSrTVq4g5gq1HZUiO9BxnH0GrbMTnjuGJL5OOMo3VXLVqwuEqjQsb/E8Qsy9UIGSP/10gXkWqw1AoWKwoJUWmH3FJ82RVNFl8VVrDHI3FJDet4RvTx0ZTL5zkGTuhnxPWgzzN5hesQT7GLy5wo91WXsoUXcWwBSS7Wm+m5R5X11SzcxmXQDdJ4s68Gm/EerrW0u9lqUVjKKF0rx2WNHhxcoyV3Qj1aHbQKGceQoTaOyuGBa8ssKtZgqXqL5qI6dss4JgclrpMa/0k91uaZbuOkMjSLuPSZtrbhCbGlpa34jQQKLYRlkccAe+LLWI2WqSPjGFzCU8f97rgYVwhj4xzPOK9FD2Y+Rx97mvX34liuZcNn1cM4QXKMjY9kvRdXVGIMjSkN9knBqb9Sp/mssj8FrUKcSTVW5VJoOiF8OcBbCXRjVwpaHZZyLOKdrd7ffxXUPi5zalAyRi+1J8c4NzqjkTjGbhEtWJM1GimwjtWFVfhsbMvfQyD9owgDVG67rEar351ig7tMDqz54ZABflAISIhjLvxt57imuWLLqFxQ5MdGZvfjOP35HrhNkmP8Yn8+d2BlqJs5RWw4A2ZoFKiggXAEsJwVIxzMsvM7j0qdZzq01hgeAuR4vcmxmajBcVFMv1yQdwnChjok+J4co/VV8QcmJMdmceW62nGiJT4XeDPmIsYYq4EW0LGFwnpVTerQAkle0bXlHJOx7vJqPXaHUVbtOBpgk+FcUGoi9y7HUYFjximTiHnKMTTQSiaz2Swea6N0+SxVe1ws/SfYgtTBNKNRkSewAsfUQaHAMb1POU7KHKsFQ3408MuTEpjv7cGxiCZyjoUyokHo+FqB41jjW2tv+3hAcVdXGIKB2Q+qz1DkGJocF+wxcdzdwbGdYPpxXL9LyLDLWZ4s+9ngLnK8o35c4liRhYvGKOe4ijpyXuYM2uLhPl1tZtuV6S5xLA8Bt2a+wTFkIZUcr8ZuHvUdCdAT5Y2ccfklxRUb3rAIVuY4XVqRTMnnQWxSYRMxTOyM5nBQHEnp/zfdztMRyLH8CAvVXpljnFFTyfGgjWtppsdkkimQyspeDJ57io+R/R1jTRscMyZbwlPshlFDxeApMrfyVCg3wNC2LW5otTHCPecye0zKEkJ0TfFxJcdMe++Hyf44qJtRlEqETdwm73EsckO31JQr6wWKHOObgv1J01pMCvu0uhMjsgY1r95GkWP5MyGpvuMQWJ7nFTiGjo9Qd7PoVwqPiGQLE9u0JxaUCmRdPON4mwZra92rucw5lj21EzkzgI+SmXxF1Q1K8Kilzo7qI3Esn3fs8GenI4eQg1C8h3leyrGVz6+gIklwRJMgaS1gh35wBCs38HurMMMPOd7iAAYefDctUeSHiXKOqaOh2hhwUzOtYT990EVkrMo22eI4qPmzSiIoB0nzZ5IwIDXgfpaokx7nAmZzWKhSFRz2N1Q+Ber312/B8Mw469vONIo4tlu+MI2yCatUkJOFC9Jj2T/LDhrYdGua7oQ1+TR9a6ilvn35kbhGJHkt2VOHitkBSuinLV7F8+GgsoMYOOKElYz1iKc3vC8X6h4BmI+M2FF3CLVtevjYqks8zZNhOdj0Z0v6pBOtBwUzItsGmnTIfBAlDzFktFU0HBWmgsXDZE7WvTPttegMNODS6A6hRZaINyxoNkVPjkMC8tYaS53etBcrstOYtzyaKj3Tlhkl/ZZMYAsdo0rhFV8W2CvNvDLBPMqOPGnrO+BgkIdRYIT76Vl9tWrm1mYzNHS6RQnpeBZFG3KT2MfPZ33CjyZw2a4sOJrZ/zyeQAGnMx1kZddu0iNMkpLNZIOkKz9ZJ8vSo+4nSZJ1llIGEQ6ZzooNvFi8TLKsRpsmScWjPF5mJ+j1kqSVDuhlEtL32SwVsJvAOCybTNK3KyzTr6NGozFdH4mxUHCMl/l+0fZyLf8F2eKeFss+4BummpWG9llb82VzyfIu2Rv4cFvNWH7m4qSAVMJ0Nj+drTCfYPMrXGuL/47H7RE+ecsrnsoDK1HRgx2NDfg4KkT/xldTo0aNGjVq1KhRo0aNGjVq1KhRo0aNGjVq1KhRo0aNGjVq/DPQanw1lEaNr8b/B10Qz62xqB50AAAAAElFTkSuQmCC"/>
          <p:cNvSpPr>
            <a:spLocks noChangeAspect="1" noChangeArrowheads="1"/>
          </p:cNvSpPr>
          <p:nvPr/>
        </p:nvSpPr>
        <p:spPr bwMode="auto">
          <a:xfrm>
            <a:off x="1" y="-144463"/>
            <a:ext cx="277091"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7" name="Title 1"/>
          <p:cNvSpPr txBox="1">
            <a:spLocks/>
          </p:cNvSpPr>
          <p:nvPr/>
        </p:nvSpPr>
        <p:spPr>
          <a:xfrm>
            <a:off x="723900" y="5105400"/>
            <a:ext cx="7772400" cy="1470025"/>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800" dirty="0">
              <a:solidFill>
                <a:prstClr val="black"/>
              </a:solidFill>
            </a:endParaRPr>
          </a:p>
        </p:txBody>
      </p:sp>
      <p:sp>
        <p:nvSpPr>
          <p:cNvPr id="8" name="Title 1"/>
          <p:cNvSpPr txBox="1">
            <a:spLocks/>
          </p:cNvSpPr>
          <p:nvPr/>
        </p:nvSpPr>
        <p:spPr>
          <a:xfrm>
            <a:off x="723900" y="5105399"/>
            <a:ext cx="7772400" cy="1470025"/>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800" dirty="0">
              <a:solidFill>
                <a:prstClr val="black"/>
              </a:solidFill>
            </a:endParaRPr>
          </a:p>
        </p:txBody>
      </p:sp>
      <p:pic>
        <p:nvPicPr>
          <p:cNvPr id="10" name="Picture 9"/>
          <p:cNvPicPr/>
          <p:nvPr/>
        </p:nvPicPr>
        <p:blipFill>
          <a:blip r:embed="rId4" cstate="print">
            <a:extLst>
              <a:ext uri="{28A0092B-C50C-407E-A947-70E740481C1C}">
                <a14:useLocalDpi xmlns:a14="http://schemas.microsoft.com/office/drawing/2010/main" val="0"/>
              </a:ext>
            </a:extLst>
          </a:blip>
          <a:stretch>
            <a:fillRect/>
          </a:stretch>
        </p:blipFill>
        <p:spPr>
          <a:xfrm>
            <a:off x="5635486" y="5947466"/>
            <a:ext cx="3127514" cy="660615"/>
          </a:xfrm>
          <a:prstGeom prst="rect">
            <a:avLst/>
          </a:prstGeom>
        </p:spPr>
      </p:pic>
      <p:sp>
        <p:nvSpPr>
          <p:cNvPr id="9" name="Subtitle 2">
            <a:extLst>
              <a:ext uri="{FF2B5EF4-FFF2-40B4-BE49-F238E27FC236}">
                <a16:creationId xmlns:a16="http://schemas.microsoft.com/office/drawing/2014/main" id="{53C454EC-6288-4F5A-A408-47FED824569D}"/>
              </a:ext>
            </a:extLst>
          </p:cNvPr>
          <p:cNvSpPr txBox="1">
            <a:spLocks/>
          </p:cNvSpPr>
          <p:nvPr/>
        </p:nvSpPr>
        <p:spPr>
          <a:xfrm>
            <a:off x="1752600" y="2238935"/>
            <a:ext cx="6210300" cy="1219200"/>
          </a:xfrm>
          <a:prstGeom prst="rect">
            <a:avLst/>
          </a:prstGeom>
          <a:solidFill>
            <a:schemeClr val="bg1"/>
          </a:solidFill>
          <a:ln w="28575">
            <a:solidFill>
              <a:srgbClr val="FF0000"/>
            </a:solidFill>
          </a:ln>
        </p:spPr>
        <p:txBody>
          <a:bodyPr vert="horz" lIns="91440" tIns="45720" rIns="91440" bIns="45720" rtlCol="0">
            <a:normAutofit fontScale="85000" lnSpcReduction="2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nSpc>
                <a:spcPct val="70000"/>
              </a:lnSpc>
              <a:spcBef>
                <a:spcPts val="0"/>
              </a:spcBef>
            </a:pPr>
            <a:endParaRPr lang="en-US" sz="7200" b="1" dirty="0">
              <a:solidFill>
                <a:srgbClr val="FF0000"/>
              </a:solidFill>
              <a:ea typeface="Times New Roman"/>
              <a:cs typeface="Times New Roman"/>
            </a:endParaRPr>
          </a:p>
          <a:p>
            <a:pPr>
              <a:lnSpc>
                <a:spcPct val="70000"/>
              </a:lnSpc>
              <a:spcBef>
                <a:spcPts val="0"/>
              </a:spcBef>
            </a:pPr>
            <a:r>
              <a:rPr lang="en-US" sz="9700" b="1" dirty="0">
                <a:solidFill>
                  <a:srgbClr val="FF0000"/>
                </a:solidFill>
                <a:ea typeface="Times New Roman"/>
                <a:cs typeface="Times New Roman"/>
              </a:rPr>
              <a:t>Questions</a:t>
            </a:r>
          </a:p>
          <a:p>
            <a:pPr marL="274320" marR="274320">
              <a:lnSpc>
                <a:spcPct val="70000"/>
              </a:lnSpc>
              <a:spcBef>
                <a:spcPts val="0"/>
              </a:spcBef>
            </a:pPr>
            <a:endParaRPr lang="en-US" sz="2800" dirty="0">
              <a:solidFill>
                <a:srgbClr val="FA4C07"/>
              </a:solidFill>
              <a:latin typeface="Times New Roman"/>
              <a:ea typeface="Times New Roman"/>
              <a:cs typeface="Times New Roman"/>
            </a:endParaRPr>
          </a:p>
          <a:p>
            <a:pPr>
              <a:lnSpc>
                <a:spcPct val="70000"/>
              </a:lnSpc>
            </a:pPr>
            <a:endParaRPr lang="en-US" sz="2400" dirty="0">
              <a:solidFill>
                <a:srgbClr val="FA4C07"/>
              </a:solidFill>
            </a:endParaRPr>
          </a:p>
        </p:txBody>
      </p:sp>
      <p:sp>
        <p:nvSpPr>
          <p:cNvPr id="15" name="Subtitle 2">
            <a:extLst>
              <a:ext uri="{FF2B5EF4-FFF2-40B4-BE49-F238E27FC236}">
                <a16:creationId xmlns:a16="http://schemas.microsoft.com/office/drawing/2014/main" id="{9B67CAC7-2C9A-46E5-A39B-3ED68213183F}"/>
              </a:ext>
            </a:extLst>
          </p:cNvPr>
          <p:cNvSpPr txBox="1">
            <a:spLocks/>
          </p:cNvSpPr>
          <p:nvPr/>
        </p:nvSpPr>
        <p:spPr>
          <a:xfrm rot="1601164">
            <a:off x="636769" y="2568963"/>
            <a:ext cx="4008946" cy="4035062"/>
          </a:xfrm>
          <a:prstGeom prst="rect">
            <a:avLst/>
          </a:prstGeom>
          <a:noFill/>
          <a:ln w="28575">
            <a:noFill/>
          </a:ln>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nSpc>
                <a:spcPct val="70000"/>
              </a:lnSpc>
              <a:spcBef>
                <a:spcPts val="0"/>
              </a:spcBef>
            </a:pPr>
            <a:endParaRPr lang="en-US" sz="20300" b="1" dirty="0">
              <a:solidFill>
                <a:srgbClr val="FF0000"/>
              </a:solidFill>
              <a:latin typeface="Arial" panose="020B0604020202020204" pitchFamily="34" charset="0"/>
              <a:cs typeface="Arial" panose="020B0604020202020204" pitchFamily="34" charset="0"/>
            </a:endParaRPr>
          </a:p>
          <a:p>
            <a:pPr marL="274320" marR="274320">
              <a:lnSpc>
                <a:spcPct val="70000"/>
              </a:lnSpc>
              <a:spcBef>
                <a:spcPts val="0"/>
              </a:spcBef>
            </a:pPr>
            <a:r>
              <a:rPr lang="en-US" sz="20300" b="1" dirty="0">
                <a:solidFill>
                  <a:srgbClr val="FF0000"/>
                </a:solidFill>
                <a:latin typeface="Arial" panose="020B0604020202020204" pitchFamily="34" charset="0"/>
                <a:cs typeface="Arial" panose="020B0604020202020204" pitchFamily="34" charset="0"/>
              </a:rPr>
              <a:t>?</a:t>
            </a:r>
          </a:p>
          <a:p>
            <a:pPr>
              <a:lnSpc>
                <a:spcPct val="70000"/>
              </a:lnSpc>
            </a:pPr>
            <a:endParaRPr lang="en-US" dirty="0">
              <a:latin typeface="Arial" panose="020B0604020202020204" pitchFamily="34" charset="0"/>
              <a:cs typeface="Arial" panose="020B0604020202020204" pitchFamily="34" charset="0"/>
            </a:endParaRPr>
          </a:p>
        </p:txBody>
      </p:sp>
      <p:sp>
        <p:nvSpPr>
          <p:cNvPr id="16" name="Subtitle 2">
            <a:extLst>
              <a:ext uri="{FF2B5EF4-FFF2-40B4-BE49-F238E27FC236}">
                <a16:creationId xmlns:a16="http://schemas.microsoft.com/office/drawing/2014/main" id="{775EFEF8-3EE4-4CD5-B78A-D04019A5395A}"/>
              </a:ext>
            </a:extLst>
          </p:cNvPr>
          <p:cNvSpPr txBox="1">
            <a:spLocks/>
          </p:cNvSpPr>
          <p:nvPr/>
        </p:nvSpPr>
        <p:spPr>
          <a:xfrm rot="1473500">
            <a:off x="5576860" y="-1012436"/>
            <a:ext cx="4008946" cy="4035062"/>
          </a:xfrm>
          <a:prstGeom prst="rect">
            <a:avLst/>
          </a:prstGeom>
          <a:noFill/>
          <a:ln w="28575">
            <a:noFill/>
          </a:ln>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nSpc>
                <a:spcPct val="70000"/>
              </a:lnSpc>
              <a:spcBef>
                <a:spcPts val="0"/>
              </a:spcBef>
            </a:pPr>
            <a:endParaRPr lang="en-US" sz="20300" b="1" dirty="0">
              <a:solidFill>
                <a:srgbClr val="FF0000"/>
              </a:solidFill>
              <a:latin typeface="Arial" panose="020B0604020202020204" pitchFamily="34" charset="0"/>
              <a:cs typeface="Arial" panose="020B0604020202020204" pitchFamily="34" charset="0"/>
            </a:endParaRPr>
          </a:p>
          <a:p>
            <a:pPr marL="274320" marR="274320">
              <a:lnSpc>
                <a:spcPct val="70000"/>
              </a:lnSpc>
              <a:spcBef>
                <a:spcPts val="0"/>
              </a:spcBef>
            </a:pPr>
            <a:r>
              <a:rPr lang="en-US" sz="20300" b="1" dirty="0">
                <a:solidFill>
                  <a:srgbClr val="FF0000"/>
                </a:solidFill>
                <a:latin typeface="Arial" panose="020B0604020202020204" pitchFamily="34" charset="0"/>
                <a:cs typeface="Arial" panose="020B0604020202020204" pitchFamily="34" charset="0"/>
              </a:rPr>
              <a:t>?</a:t>
            </a:r>
          </a:p>
          <a:p>
            <a:pPr>
              <a:lnSpc>
                <a:spcPct val="70000"/>
              </a:lnSpc>
            </a:pPr>
            <a:endParaRPr lang="en-US" dirty="0">
              <a:latin typeface="Arial" panose="020B0604020202020204" pitchFamily="34" charset="0"/>
              <a:cs typeface="Arial" panose="020B0604020202020204" pitchFamily="34" charset="0"/>
            </a:endParaRPr>
          </a:p>
        </p:txBody>
      </p:sp>
      <p:sp>
        <p:nvSpPr>
          <p:cNvPr id="17" name="Subtitle 2">
            <a:extLst>
              <a:ext uri="{FF2B5EF4-FFF2-40B4-BE49-F238E27FC236}">
                <a16:creationId xmlns:a16="http://schemas.microsoft.com/office/drawing/2014/main" id="{65EE6C01-098A-408B-869C-60AF3F1ADA44}"/>
              </a:ext>
            </a:extLst>
          </p:cNvPr>
          <p:cNvSpPr txBox="1">
            <a:spLocks/>
          </p:cNvSpPr>
          <p:nvPr/>
        </p:nvSpPr>
        <p:spPr>
          <a:xfrm rot="19201065">
            <a:off x="1353759" y="-1116770"/>
            <a:ext cx="4008946" cy="4035062"/>
          </a:xfrm>
          <a:prstGeom prst="rect">
            <a:avLst/>
          </a:prstGeom>
          <a:noFill/>
          <a:ln w="28575">
            <a:noFill/>
          </a:ln>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nSpc>
                <a:spcPct val="70000"/>
              </a:lnSpc>
              <a:spcBef>
                <a:spcPts val="0"/>
              </a:spcBef>
            </a:pPr>
            <a:endParaRPr lang="en-US" sz="20300" b="1" dirty="0">
              <a:solidFill>
                <a:srgbClr val="FF0000"/>
              </a:solidFill>
              <a:latin typeface="Arial" panose="020B0604020202020204" pitchFamily="34" charset="0"/>
              <a:cs typeface="Arial" panose="020B0604020202020204" pitchFamily="34" charset="0"/>
            </a:endParaRPr>
          </a:p>
          <a:p>
            <a:pPr marL="274320" marR="274320">
              <a:lnSpc>
                <a:spcPct val="70000"/>
              </a:lnSpc>
              <a:spcBef>
                <a:spcPts val="0"/>
              </a:spcBef>
            </a:pPr>
            <a:r>
              <a:rPr lang="en-US" sz="20300" b="1" dirty="0">
                <a:solidFill>
                  <a:srgbClr val="FF0000"/>
                </a:solidFill>
                <a:latin typeface="Arial" panose="020B0604020202020204" pitchFamily="34" charset="0"/>
                <a:cs typeface="Arial" panose="020B0604020202020204" pitchFamily="34" charset="0"/>
              </a:rPr>
              <a:t>?</a:t>
            </a:r>
          </a:p>
          <a:p>
            <a:pPr>
              <a:lnSpc>
                <a:spcPct val="70000"/>
              </a:lnSpc>
            </a:pPr>
            <a:endParaRPr lang="en-US" dirty="0">
              <a:latin typeface="Arial" panose="020B0604020202020204" pitchFamily="34" charset="0"/>
              <a:cs typeface="Arial" panose="020B0604020202020204" pitchFamily="34" charset="0"/>
            </a:endParaRPr>
          </a:p>
        </p:txBody>
      </p:sp>
      <p:sp>
        <p:nvSpPr>
          <p:cNvPr id="18" name="Subtitle 2">
            <a:extLst>
              <a:ext uri="{FF2B5EF4-FFF2-40B4-BE49-F238E27FC236}">
                <a16:creationId xmlns:a16="http://schemas.microsoft.com/office/drawing/2014/main" id="{E4C9701E-0A39-4DE2-8130-0500998F5D4F}"/>
              </a:ext>
            </a:extLst>
          </p:cNvPr>
          <p:cNvSpPr txBox="1">
            <a:spLocks/>
          </p:cNvSpPr>
          <p:nvPr/>
        </p:nvSpPr>
        <p:spPr>
          <a:xfrm rot="19201065">
            <a:off x="23924" y="658885"/>
            <a:ext cx="2033103" cy="1230881"/>
          </a:xfrm>
          <a:prstGeom prst="rect">
            <a:avLst/>
          </a:prstGeom>
          <a:noFill/>
          <a:ln w="28575">
            <a:noFill/>
          </a:ln>
        </p:spPr>
        <p:txBody>
          <a:bodyPr vert="horz" lIns="91440" tIns="45720" rIns="91440" bIns="45720" rtlCol="0">
            <a:normAutofit fontScale="32500" lnSpcReduction="2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nSpc>
                <a:spcPct val="70000"/>
              </a:lnSpc>
              <a:spcBef>
                <a:spcPts val="0"/>
              </a:spcBef>
            </a:pPr>
            <a:endParaRPr lang="en-US" sz="20300" b="1" dirty="0">
              <a:solidFill>
                <a:srgbClr val="FF0000"/>
              </a:solidFill>
              <a:latin typeface="Arial" panose="020B0604020202020204" pitchFamily="34" charset="0"/>
              <a:cs typeface="Arial" panose="020B0604020202020204" pitchFamily="34" charset="0"/>
            </a:endParaRPr>
          </a:p>
          <a:p>
            <a:pPr marL="274320" marR="274320">
              <a:lnSpc>
                <a:spcPct val="70000"/>
              </a:lnSpc>
              <a:spcBef>
                <a:spcPts val="0"/>
              </a:spcBef>
            </a:pPr>
            <a:r>
              <a:rPr lang="en-US" sz="20300" b="1" dirty="0">
                <a:solidFill>
                  <a:srgbClr val="FF0000"/>
                </a:solidFill>
                <a:latin typeface="Arial" panose="020B0604020202020204" pitchFamily="34" charset="0"/>
                <a:cs typeface="Arial" panose="020B0604020202020204" pitchFamily="34" charset="0"/>
              </a:rPr>
              <a:t>?</a:t>
            </a:r>
          </a:p>
          <a:p>
            <a:pPr>
              <a:lnSpc>
                <a:spcPct val="70000"/>
              </a:lnSpc>
            </a:pPr>
            <a:endParaRPr lang="en-US" dirty="0">
              <a:latin typeface="Arial" panose="020B0604020202020204" pitchFamily="34" charset="0"/>
              <a:cs typeface="Arial" panose="020B0604020202020204" pitchFamily="34" charset="0"/>
            </a:endParaRPr>
          </a:p>
        </p:txBody>
      </p:sp>
      <p:sp>
        <p:nvSpPr>
          <p:cNvPr id="19" name="Subtitle 2">
            <a:extLst>
              <a:ext uri="{FF2B5EF4-FFF2-40B4-BE49-F238E27FC236}">
                <a16:creationId xmlns:a16="http://schemas.microsoft.com/office/drawing/2014/main" id="{2E8E306A-B869-490D-9860-314B3782F6EF}"/>
              </a:ext>
            </a:extLst>
          </p:cNvPr>
          <p:cNvSpPr txBox="1">
            <a:spLocks/>
          </p:cNvSpPr>
          <p:nvPr/>
        </p:nvSpPr>
        <p:spPr>
          <a:xfrm rot="19201065">
            <a:off x="4015888" y="4088704"/>
            <a:ext cx="2328441" cy="1435613"/>
          </a:xfrm>
          <a:prstGeom prst="rect">
            <a:avLst/>
          </a:prstGeom>
          <a:noFill/>
          <a:ln w="28575">
            <a:noFill/>
          </a:ln>
        </p:spPr>
        <p:txBody>
          <a:bodyPr vert="horz" lIns="91440" tIns="45720" rIns="91440" bIns="45720" rtlCol="0">
            <a:normAutofit fontScale="40000" lnSpcReduction="2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nSpc>
                <a:spcPct val="70000"/>
              </a:lnSpc>
              <a:spcBef>
                <a:spcPts val="0"/>
              </a:spcBef>
            </a:pPr>
            <a:endParaRPr lang="en-US" sz="20300" b="1" dirty="0">
              <a:solidFill>
                <a:srgbClr val="FF0000"/>
              </a:solidFill>
              <a:latin typeface="Arial" panose="020B0604020202020204" pitchFamily="34" charset="0"/>
              <a:cs typeface="Arial" panose="020B0604020202020204" pitchFamily="34" charset="0"/>
            </a:endParaRPr>
          </a:p>
          <a:p>
            <a:pPr marL="274320" marR="274320">
              <a:lnSpc>
                <a:spcPct val="70000"/>
              </a:lnSpc>
              <a:spcBef>
                <a:spcPts val="0"/>
              </a:spcBef>
            </a:pPr>
            <a:r>
              <a:rPr lang="en-US" sz="20300" b="1" dirty="0">
                <a:solidFill>
                  <a:srgbClr val="FF0000"/>
                </a:solidFill>
                <a:latin typeface="Arial" panose="020B0604020202020204" pitchFamily="34" charset="0"/>
                <a:cs typeface="Arial" panose="020B0604020202020204" pitchFamily="34" charset="0"/>
              </a:rPr>
              <a:t>?</a:t>
            </a:r>
          </a:p>
          <a:p>
            <a:pPr>
              <a:lnSpc>
                <a:spcPct val="70000"/>
              </a:lnSpc>
            </a:pPr>
            <a:endParaRPr lang="en-US" dirty="0">
              <a:latin typeface="Arial" panose="020B0604020202020204" pitchFamily="34" charset="0"/>
              <a:cs typeface="Arial" panose="020B0604020202020204" pitchFamily="34" charset="0"/>
            </a:endParaRPr>
          </a:p>
        </p:txBody>
      </p:sp>
      <p:sp>
        <p:nvSpPr>
          <p:cNvPr id="20" name="Subtitle 2">
            <a:extLst>
              <a:ext uri="{FF2B5EF4-FFF2-40B4-BE49-F238E27FC236}">
                <a16:creationId xmlns:a16="http://schemas.microsoft.com/office/drawing/2014/main" id="{E1B24CF9-23C1-4737-B35F-7AC1D5154B9A}"/>
              </a:ext>
            </a:extLst>
          </p:cNvPr>
          <p:cNvSpPr txBox="1">
            <a:spLocks/>
          </p:cNvSpPr>
          <p:nvPr/>
        </p:nvSpPr>
        <p:spPr>
          <a:xfrm rot="3651773">
            <a:off x="4145170" y="154730"/>
            <a:ext cx="2328441" cy="1435613"/>
          </a:xfrm>
          <a:prstGeom prst="rect">
            <a:avLst/>
          </a:prstGeom>
          <a:noFill/>
          <a:ln w="28575">
            <a:noFill/>
          </a:ln>
        </p:spPr>
        <p:txBody>
          <a:bodyPr vert="horz" lIns="91440" tIns="45720" rIns="91440" bIns="45720" rtlCol="0">
            <a:normAutofit fontScale="40000" lnSpcReduction="2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nSpc>
                <a:spcPct val="70000"/>
              </a:lnSpc>
              <a:spcBef>
                <a:spcPts val="0"/>
              </a:spcBef>
            </a:pPr>
            <a:endParaRPr lang="en-US" sz="20300" b="1" dirty="0">
              <a:solidFill>
                <a:srgbClr val="FF0000"/>
              </a:solidFill>
              <a:latin typeface="Arial" panose="020B0604020202020204" pitchFamily="34" charset="0"/>
              <a:cs typeface="Arial" panose="020B0604020202020204" pitchFamily="34" charset="0"/>
            </a:endParaRPr>
          </a:p>
          <a:p>
            <a:pPr marL="274320" marR="274320">
              <a:lnSpc>
                <a:spcPct val="70000"/>
              </a:lnSpc>
              <a:spcBef>
                <a:spcPts val="0"/>
              </a:spcBef>
            </a:pPr>
            <a:r>
              <a:rPr lang="en-US" sz="20300" b="1" dirty="0">
                <a:solidFill>
                  <a:srgbClr val="FF0000"/>
                </a:solidFill>
                <a:latin typeface="Arial" panose="020B0604020202020204" pitchFamily="34" charset="0"/>
                <a:cs typeface="Arial" panose="020B0604020202020204" pitchFamily="34" charset="0"/>
              </a:rPr>
              <a:t>?</a:t>
            </a:r>
          </a:p>
          <a:p>
            <a:pPr>
              <a:lnSpc>
                <a:spcPct val="70000"/>
              </a:lnSpc>
            </a:pPr>
            <a:endParaRPr lang="en-US" dirty="0">
              <a:latin typeface="Arial" panose="020B0604020202020204" pitchFamily="34" charset="0"/>
              <a:cs typeface="Arial" panose="020B0604020202020204" pitchFamily="34" charset="0"/>
            </a:endParaRPr>
          </a:p>
        </p:txBody>
      </p:sp>
      <p:sp>
        <p:nvSpPr>
          <p:cNvPr id="21" name="Subtitle 2">
            <a:extLst>
              <a:ext uri="{FF2B5EF4-FFF2-40B4-BE49-F238E27FC236}">
                <a16:creationId xmlns:a16="http://schemas.microsoft.com/office/drawing/2014/main" id="{2D5582E5-9E63-4104-91AB-C256BDCE75EF}"/>
              </a:ext>
            </a:extLst>
          </p:cNvPr>
          <p:cNvSpPr txBox="1">
            <a:spLocks/>
          </p:cNvSpPr>
          <p:nvPr/>
        </p:nvSpPr>
        <p:spPr>
          <a:xfrm rot="2743456">
            <a:off x="6729281" y="3671255"/>
            <a:ext cx="2328441" cy="1435613"/>
          </a:xfrm>
          <a:prstGeom prst="rect">
            <a:avLst/>
          </a:prstGeom>
          <a:noFill/>
          <a:ln w="28575">
            <a:noFill/>
          </a:ln>
        </p:spPr>
        <p:txBody>
          <a:bodyPr vert="horz" lIns="91440" tIns="45720" rIns="91440" bIns="45720" rtlCol="0">
            <a:normAutofit fontScale="40000" lnSpcReduction="2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nSpc>
                <a:spcPct val="70000"/>
              </a:lnSpc>
              <a:spcBef>
                <a:spcPts val="0"/>
              </a:spcBef>
            </a:pPr>
            <a:endParaRPr lang="en-US" sz="20300" b="1" dirty="0">
              <a:solidFill>
                <a:srgbClr val="FF0000"/>
              </a:solidFill>
              <a:latin typeface="Arial" panose="020B0604020202020204" pitchFamily="34" charset="0"/>
              <a:cs typeface="Arial" panose="020B0604020202020204" pitchFamily="34" charset="0"/>
            </a:endParaRPr>
          </a:p>
          <a:p>
            <a:pPr marL="274320" marR="274320">
              <a:lnSpc>
                <a:spcPct val="70000"/>
              </a:lnSpc>
              <a:spcBef>
                <a:spcPts val="0"/>
              </a:spcBef>
            </a:pPr>
            <a:r>
              <a:rPr lang="en-US" sz="20300" b="1" dirty="0">
                <a:solidFill>
                  <a:srgbClr val="FF0000"/>
                </a:solidFill>
                <a:latin typeface="Arial" panose="020B0604020202020204" pitchFamily="34" charset="0"/>
                <a:cs typeface="Arial" panose="020B0604020202020204" pitchFamily="34" charset="0"/>
              </a:rPr>
              <a:t>?</a:t>
            </a:r>
          </a:p>
          <a:p>
            <a:pPr>
              <a:lnSpc>
                <a:spcPct val="70000"/>
              </a:lnSpc>
            </a:pPr>
            <a:endParaRPr lang="en-US" dirty="0">
              <a:latin typeface="Arial" panose="020B0604020202020204" pitchFamily="34" charset="0"/>
              <a:cs typeface="Arial" panose="020B0604020202020204" pitchFamily="34" charset="0"/>
            </a:endParaRPr>
          </a:p>
        </p:txBody>
      </p:sp>
      <p:sp>
        <p:nvSpPr>
          <p:cNvPr id="22" name="Subtitle 2">
            <a:extLst>
              <a:ext uri="{FF2B5EF4-FFF2-40B4-BE49-F238E27FC236}">
                <a16:creationId xmlns:a16="http://schemas.microsoft.com/office/drawing/2014/main" id="{AF1DE2BB-C05A-436E-AAA1-B559D1E4CBFF}"/>
              </a:ext>
            </a:extLst>
          </p:cNvPr>
          <p:cNvSpPr txBox="1">
            <a:spLocks/>
          </p:cNvSpPr>
          <p:nvPr/>
        </p:nvSpPr>
        <p:spPr>
          <a:xfrm rot="1633946">
            <a:off x="53624" y="5039679"/>
            <a:ext cx="2328441" cy="1435613"/>
          </a:xfrm>
          <a:prstGeom prst="rect">
            <a:avLst/>
          </a:prstGeom>
          <a:noFill/>
          <a:ln w="28575">
            <a:noFill/>
          </a:ln>
        </p:spPr>
        <p:txBody>
          <a:bodyPr vert="horz" lIns="91440" tIns="45720" rIns="91440" bIns="45720" rtlCol="0">
            <a:normAutofit fontScale="40000" lnSpcReduction="2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nSpc>
                <a:spcPct val="70000"/>
              </a:lnSpc>
              <a:spcBef>
                <a:spcPts val="0"/>
              </a:spcBef>
            </a:pPr>
            <a:endParaRPr lang="en-US" sz="20300" b="1" dirty="0">
              <a:solidFill>
                <a:srgbClr val="FF0000"/>
              </a:solidFill>
              <a:latin typeface="Arial" panose="020B0604020202020204" pitchFamily="34" charset="0"/>
              <a:cs typeface="Arial" panose="020B0604020202020204" pitchFamily="34" charset="0"/>
            </a:endParaRPr>
          </a:p>
          <a:p>
            <a:pPr marL="274320" marR="274320">
              <a:lnSpc>
                <a:spcPct val="70000"/>
              </a:lnSpc>
              <a:spcBef>
                <a:spcPts val="0"/>
              </a:spcBef>
            </a:pPr>
            <a:r>
              <a:rPr lang="en-US" sz="20300" b="1" dirty="0">
                <a:solidFill>
                  <a:srgbClr val="FF0000"/>
                </a:solidFill>
                <a:latin typeface="Arial" panose="020B0604020202020204" pitchFamily="34" charset="0"/>
                <a:cs typeface="Arial" panose="020B0604020202020204" pitchFamily="34" charset="0"/>
              </a:rPr>
              <a:t>?</a:t>
            </a:r>
          </a:p>
          <a:p>
            <a:pPr>
              <a:lnSpc>
                <a:spcPct val="70000"/>
              </a:lnSpc>
            </a:pPr>
            <a:endParaRPr lang="en-US" dirty="0">
              <a:latin typeface="Arial" panose="020B0604020202020204" pitchFamily="34" charset="0"/>
              <a:cs typeface="Arial" panose="020B0604020202020204" pitchFamily="34" charset="0"/>
            </a:endParaRPr>
          </a:p>
        </p:txBody>
      </p:sp>
      <p:sp>
        <p:nvSpPr>
          <p:cNvPr id="23" name="Subtitle 2">
            <a:extLst>
              <a:ext uri="{FF2B5EF4-FFF2-40B4-BE49-F238E27FC236}">
                <a16:creationId xmlns:a16="http://schemas.microsoft.com/office/drawing/2014/main" id="{30EBA86E-965C-43AA-BDF2-7AFF116ED8F2}"/>
              </a:ext>
            </a:extLst>
          </p:cNvPr>
          <p:cNvSpPr txBox="1">
            <a:spLocks/>
          </p:cNvSpPr>
          <p:nvPr/>
        </p:nvSpPr>
        <p:spPr>
          <a:xfrm rot="2743456">
            <a:off x="-269606" y="2367542"/>
            <a:ext cx="2328441" cy="1435613"/>
          </a:xfrm>
          <a:prstGeom prst="rect">
            <a:avLst/>
          </a:prstGeom>
          <a:noFill/>
          <a:ln w="28575">
            <a:noFill/>
          </a:ln>
        </p:spPr>
        <p:txBody>
          <a:bodyPr vert="horz" lIns="91440" tIns="45720" rIns="91440" bIns="45720" rtlCol="0">
            <a:normAutofit fontScale="40000" lnSpcReduction="2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nSpc>
                <a:spcPct val="70000"/>
              </a:lnSpc>
              <a:spcBef>
                <a:spcPts val="0"/>
              </a:spcBef>
            </a:pPr>
            <a:endParaRPr lang="en-US" sz="20300" b="1" dirty="0">
              <a:solidFill>
                <a:srgbClr val="FF0000"/>
              </a:solidFill>
              <a:latin typeface="Arial" panose="020B0604020202020204" pitchFamily="34" charset="0"/>
              <a:cs typeface="Arial" panose="020B0604020202020204" pitchFamily="34" charset="0"/>
            </a:endParaRPr>
          </a:p>
          <a:p>
            <a:pPr marL="274320" marR="274320">
              <a:lnSpc>
                <a:spcPct val="70000"/>
              </a:lnSpc>
              <a:spcBef>
                <a:spcPts val="0"/>
              </a:spcBef>
            </a:pPr>
            <a:r>
              <a:rPr lang="en-US" sz="20300" b="1" dirty="0">
                <a:solidFill>
                  <a:srgbClr val="FF0000"/>
                </a:solidFill>
                <a:latin typeface="Arial" panose="020B0604020202020204" pitchFamily="34" charset="0"/>
                <a:cs typeface="Arial" panose="020B0604020202020204" pitchFamily="34" charset="0"/>
              </a:rPr>
              <a:t>?</a:t>
            </a:r>
          </a:p>
          <a:p>
            <a:pPr>
              <a:lnSpc>
                <a:spcPct val="70000"/>
              </a:lnSpc>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118084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8BF873-0B18-4A99-929C-61A442944734}"/>
              </a:ext>
            </a:extLst>
          </p:cNvPr>
          <p:cNvPicPr>
            <a:picLocks noChangeAspect="1"/>
          </p:cNvPicPr>
          <p:nvPr/>
        </p:nvPicPr>
        <p:blipFill rotWithShape="1">
          <a:blip r:embed="rId3">
            <a:alphaModFix amt="26000"/>
          </a:blip>
          <a:srcRect l="11034" r="14094"/>
          <a:stretch/>
        </p:blipFill>
        <p:spPr>
          <a:xfrm>
            <a:off x="0" y="7937"/>
            <a:ext cx="9144000" cy="6858000"/>
          </a:xfrm>
          <a:prstGeom prst="rect">
            <a:avLst/>
          </a:prstGeom>
        </p:spPr>
      </p:pic>
      <p:pic>
        <p:nvPicPr>
          <p:cNvPr id="4" name="Picture 3">
            <a:extLst>
              <a:ext uri="{FF2B5EF4-FFF2-40B4-BE49-F238E27FC236}">
                <a16:creationId xmlns:a16="http://schemas.microsoft.com/office/drawing/2014/main" id="{778EBB55-90B7-4A10-9C07-5243833298B3}"/>
              </a:ext>
            </a:extLst>
          </p:cNvPr>
          <p:cNvPicPr>
            <a:picLocks noChangeAspect="1"/>
          </p:cNvPicPr>
          <p:nvPr/>
        </p:nvPicPr>
        <p:blipFill>
          <a:blip r:embed="rId4"/>
          <a:stretch>
            <a:fillRect/>
          </a:stretch>
        </p:blipFill>
        <p:spPr>
          <a:xfrm>
            <a:off x="381000" y="1143000"/>
            <a:ext cx="8428424" cy="4330019"/>
          </a:xfrm>
          <a:prstGeom prst="rect">
            <a:avLst/>
          </a:prstGeom>
          <a:ln w="28575">
            <a:solidFill>
              <a:schemeClr val="tx1"/>
            </a:solidFill>
          </a:ln>
        </p:spPr>
      </p:pic>
      <p:pic>
        <p:nvPicPr>
          <p:cNvPr id="5" name="Picture 4">
            <a:extLst>
              <a:ext uri="{FF2B5EF4-FFF2-40B4-BE49-F238E27FC236}">
                <a16:creationId xmlns:a16="http://schemas.microsoft.com/office/drawing/2014/main" id="{715E53F6-32E4-4350-AF6F-B5EC51A84DB5}"/>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5635486" y="5947466"/>
            <a:ext cx="3127514" cy="660615"/>
          </a:xfrm>
          <a:prstGeom prst="rect">
            <a:avLst/>
          </a:prstGeom>
        </p:spPr>
      </p:pic>
    </p:spTree>
    <p:extLst>
      <p:ext uri="{BB962C8B-B14F-4D97-AF65-F5344CB8AC3E}">
        <p14:creationId xmlns:p14="http://schemas.microsoft.com/office/powerpoint/2010/main" val="40849118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D4272F-89D4-473C-8CF7-E8938BC12340}"/>
              </a:ext>
            </a:extLst>
          </p:cNvPr>
          <p:cNvPicPr>
            <a:picLocks noChangeAspect="1"/>
          </p:cNvPicPr>
          <p:nvPr/>
        </p:nvPicPr>
        <p:blipFill rotWithShape="1">
          <a:blip r:embed="rId3">
            <a:alphaModFix amt="26000"/>
          </a:blip>
          <a:srcRect l="11034" r="14094"/>
          <a:stretch/>
        </p:blipFill>
        <p:spPr>
          <a:xfrm>
            <a:off x="0" y="7937"/>
            <a:ext cx="9144000" cy="6858000"/>
          </a:xfrm>
          <a:prstGeom prst="rect">
            <a:avLst/>
          </a:prstGeom>
        </p:spPr>
      </p:pic>
      <p:pic>
        <p:nvPicPr>
          <p:cNvPr id="4" name="Picture 3">
            <a:extLst>
              <a:ext uri="{FF2B5EF4-FFF2-40B4-BE49-F238E27FC236}">
                <a16:creationId xmlns:a16="http://schemas.microsoft.com/office/drawing/2014/main" id="{3444E002-CC8E-4664-B972-FFED2803AB18}"/>
              </a:ext>
            </a:extLst>
          </p:cNvPr>
          <p:cNvPicPr>
            <a:picLocks noChangeAspect="1"/>
          </p:cNvPicPr>
          <p:nvPr/>
        </p:nvPicPr>
        <p:blipFill>
          <a:blip r:embed="rId4"/>
          <a:stretch>
            <a:fillRect/>
          </a:stretch>
        </p:blipFill>
        <p:spPr>
          <a:xfrm>
            <a:off x="180630" y="533400"/>
            <a:ext cx="8782740" cy="4994026"/>
          </a:xfrm>
          <a:prstGeom prst="rect">
            <a:avLst/>
          </a:prstGeom>
          <a:ln w="28575">
            <a:solidFill>
              <a:schemeClr val="tx1"/>
            </a:solidFill>
          </a:ln>
        </p:spPr>
      </p:pic>
      <p:pic>
        <p:nvPicPr>
          <p:cNvPr id="6" name="Picture 5">
            <a:extLst>
              <a:ext uri="{FF2B5EF4-FFF2-40B4-BE49-F238E27FC236}">
                <a16:creationId xmlns:a16="http://schemas.microsoft.com/office/drawing/2014/main" id="{8835CB77-BE59-4107-896B-F452A50BF1E0}"/>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5635486" y="5947466"/>
            <a:ext cx="3127514" cy="660615"/>
          </a:xfrm>
          <a:prstGeom prst="rect">
            <a:avLst/>
          </a:prstGeom>
        </p:spPr>
      </p:pic>
    </p:spTree>
    <p:extLst>
      <p:ext uri="{BB962C8B-B14F-4D97-AF65-F5344CB8AC3E}">
        <p14:creationId xmlns:p14="http://schemas.microsoft.com/office/powerpoint/2010/main" val="6287507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D098B0-68C0-4CD7-9A63-8601D1856005}"/>
              </a:ext>
            </a:extLst>
          </p:cNvPr>
          <p:cNvPicPr>
            <a:picLocks noChangeAspect="1"/>
          </p:cNvPicPr>
          <p:nvPr/>
        </p:nvPicPr>
        <p:blipFill rotWithShape="1">
          <a:blip r:embed="rId3">
            <a:alphaModFix amt="26000"/>
          </a:blip>
          <a:srcRect l="11034" r="14094"/>
          <a:stretch/>
        </p:blipFill>
        <p:spPr>
          <a:xfrm>
            <a:off x="0" y="7937"/>
            <a:ext cx="9144000" cy="6858000"/>
          </a:xfrm>
          <a:prstGeom prst="rect">
            <a:avLst/>
          </a:prstGeom>
        </p:spPr>
      </p:pic>
      <p:pic>
        <p:nvPicPr>
          <p:cNvPr id="4" name="Picture 3">
            <a:extLst>
              <a:ext uri="{FF2B5EF4-FFF2-40B4-BE49-F238E27FC236}">
                <a16:creationId xmlns:a16="http://schemas.microsoft.com/office/drawing/2014/main" id="{9C862DF7-DA38-4B0B-AFFE-BEABF736C237}"/>
              </a:ext>
            </a:extLst>
          </p:cNvPr>
          <p:cNvPicPr>
            <a:picLocks noChangeAspect="1"/>
          </p:cNvPicPr>
          <p:nvPr/>
        </p:nvPicPr>
        <p:blipFill>
          <a:blip r:embed="rId4"/>
          <a:stretch>
            <a:fillRect/>
          </a:stretch>
        </p:blipFill>
        <p:spPr>
          <a:xfrm>
            <a:off x="457200" y="762000"/>
            <a:ext cx="8123027" cy="4880642"/>
          </a:xfrm>
          <a:prstGeom prst="rect">
            <a:avLst/>
          </a:prstGeom>
        </p:spPr>
      </p:pic>
      <p:pic>
        <p:nvPicPr>
          <p:cNvPr id="6" name="Picture 5">
            <a:extLst>
              <a:ext uri="{FF2B5EF4-FFF2-40B4-BE49-F238E27FC236}">
                <a16:creationId xmlns:a16="http://schemas.microsoft.com/office/drawing/2014/main" id="{AD7EC2E8-B729-4602-858E-125887EA52DB}"/>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5635486" y="5947466"/>
            <a:ext cx="3127514" cy="660615"/>
          </a:xfrm>
          <a:prstGeom prst="rect">
            <a:avLst/>
          </a:prstGeom>
        </p:spPr>
      </p:pic>
      <p:sp>
        <p:nvSpPr>
          <p:cNvPr id="7" name="Rectangle 6">
            <a:extLst>
              <a:ext uri="{FF2B5EF4-FFF2-40B4-BE49-F238E27FC236}">
                <a16:creationId xmlns:a16="http://schemas.microsoft.com/office/drawing/2014/main" id="{3BCD6038-E56D-4674-82A2-7EF51CF81F85}"/>
              </a:ext>
            </a:extLst>
          </p:cNvPr>
          <p:cNvSpPr/>
          <p:nvPr/>
        </p:nvSpPr>
        <p:spPr>
          <a:xfrm>
            <a:off x="457200" y="3429000"/>
            <a:ext cx="914400" cy="2286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24193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AA7B1C7-5AE9-48CE-946A-FF393C299026}"/>
              </a:ext>
            </a:extLst>
          </p:cNvPr>
          <p:cNvPicPr>
            <a:picLocks noChangeAspect="1"/>
          </p:cNvPicPr>
          <p:nvPr/>
        </p:nvPicPr>
        <p:blipFill rotWithShape="1">
          <a:blip r:embed="rId3">
            <a:alphaModFix amt="26000"/>
          </a:blip>
          <a:srcRect l="11034" r="14094"/>
          <a:stretch/>
        </p:blipFill>
        <p:spPr>
          <a:xfrm>
            <a:off x="0" y="7937"/>
            <a:ext cx="9144000" cy="6858000"/>
          </a:xfrm>
          <a:prstGeom prst="rect">
            <a:avLst/>
          </a:prstGeom>
        </p:spPr>
      </p:pic>
      <p:pic>
        <p:nvPicPr>
          <p:cNvPr id="4" name="Picture 3">
            <a:extLst>
              <a:ext uri="{FF2B5EF4-FFF2-40B4-BE49-F238E27FC236}">
                <a16:creationId xmlns:a16="http://schemas.microsoft.com/office/drawing/2014/main" id="{896253CA-2C5E-4039-B446-B8602DB0660D}"/>
              </a:ext>
            </a:extLst>
          </p:cNvPr>
          <p:cNvPicPr>
            <a:picLocks noChangeAspect="1"/>
          </p:cNvPicPr>
          <p:nvPr/>
        </p:nvPicPr>
        <p:blipFill>
          <a:blip r:embed="rId4"/>
          <a:stretch>
            <a:fillRect/>
          </a:stretch>
        </p:blipFill>
        <p:spPr>
          <a:xfrm>
            <a:off x="618477" y="914400"/>
            <a:ext cx="7907045" cy="4697218"/>
          </a:xfrm>
          <a:prstGeom prst="rect">
            <a:avLst/>
          </a:prstGeom>
        </p:spPr>
      </p:pic>
      <p:pic>
        <p:nvPicPr>
          <p:cNvPr id="5" name="Picture 4">
            <a:extLst>
              <a:ext uri="{FF2B5EF4-FFF2-40B4-BE49-F238E27FC236}">
                <a16:creationId xmlns:a16="http://schemas.microsoft.com/office/drawing/2014/main" id="{58B349E9-F16B-4D4C-9D6D-9D989D3ED501}"/>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5635486" y="5947466"/>
            <a:ext cx="3127514" cy="660615"/>
          </a:xfrm>
          <a:prstGeom prst="rect">
            <a:avLst/>
          </a:prstGeom>
        </p:spPr>
      </p:pic>
      <p:sp>
        <p:nvSpPr>
          <p:cNvPr id="7" name="Arrow: Right 6">
            <a:extLst>
              <a:ext uri="{FF2B5EF4-FFF2-40B4-BE49-F238E27FC236}">
                <a16:creationId xmlns:a16="http://schemas.microsoft.com/office/drawing/2014/main" id="{0B37B683-C446-45AA-A277-15360024F8A7}"/>
              </a:ext>
            </a:extLst>
          </p:cNvPr>
          <p:cNvSpPr/>
          <p:nvPr/>
        </p:nvSpPr>
        <p:spPr>
          <a:xfrm rot="5400000">
            <a:off x="7886700" y="4838700"/>
            <a:ext cx="533400" cy="304800"/>
          </a:xfrm>
          <a:prstGeom prst="rightArrow">
            <a:avLst>
              <a:gd name="adj1" fmla="val 24790"/>
              <a:gd name="adj2" fmla="val 4621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374949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91129C-F589-4FB5-82D7-2A7E9554EA35}"/>
              </a:ext>
            </a:extLst>
          </p:cNvPr>
          <p:cNvPicPr>
            <a:picLocks noChangeAspect="1"/>
          </p:cNvPicPr>
          <p:nvPr/>
        </p:nvPicPr>
        <p:blipFill rotWithShape="1">
          <a:blip r:embed="rId3">
            <a:alphaModFix amt="26000"/>
          </a:blip>
          <a:srcRect l="11034" r="14094"/>
          <a:stretch/>
        </p:blipFill>
        <p:spPr>
          <a:xfrm>
            <a:off x="0" y="7937"/>
            <a:ext cx="9144000" cy="6858000"/>
          </a:xfrm>
          <a:prstGeom prst="rect">
            <a:avLst/>
          </a:prstGeom>
        </p:spPr>
      </p:pic>
      <p:pic>
        <p:nvPicPr>
          <p:cNvPr id="4" name="Picture 3">
            <a:extLst>
              <a:ext uri="{FF2B5EF4-FFF2-40B4-BE49-F238E27FC236}">
                <a16:creationId xmlns:a16="http://schemas.microsoft.com/office/drawing/2014/main" id="{4A6BF31A-B7BF-41E7-BD2A-3F1A2A122684}"/>
              </a:ext>
            </a:extLst>
          </p:cNvPr>
          <p:cNvPicPr>
            <a:picLocks noChangeAspect="1"/>
          </p:cNvPicPr>
          <p:nvPr/>
        </p:nvPicPr>
        <p:blipFill>
          <a:blip r:embed="rId4"/>
          <a:stretch>
            <a:fillRect/>
          </a:stretch>
        </p:blipFill>
        <p:spPr>
          <a:xfrm>
            <a:off x="381000" y="955487"/>
            <a:ext cx="8263037" cy="4947026"/>
          </a:xfrm>
          <a:prstGeom prst="rect">
            <a:avLst/>
          </a:prstGeom>
        </p:spPr>
      </p:pic>
      <p:pic>
        <p:nvPicPr>
          <p:cNvPr id="5" name="Picture 4">
            <a:extLst>
              <a:ext uri="{FF2B5EF4-FFF2-40B4-BE49-F238E27FC236}">
                <a16:creationId xmlns:a16="http://schemas.microsoft.com/office/drawing/2014/main" id="{7D5B4ED9-1CD0-4550-8C13-06D9299193BA}"/>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5635486" y="5947466"/>
            <a:ext cx="3127514" cy="660615"/>
          </a:xfrm>
          <a:prstGeom prst="rect">
            <a:avLst/>
          </a:prstGeom>
        </p:spPr>
      </p:pic>
      <p:sp>
        <p:nvSpPr>
          <p:cNvPr id="7" name="Rectangle 6">
            <a:extLst>
              <a:ext uri="{FF2B5EF4-FFF2-40B4-BE49-F238E27FC236}">
                <a16:creationId xmlns:a16="http://schemas.microsoft.com/office/drawing/2014/main" id="{076A6E39-9617-440C-80AD-5EB5755618E0}"/>
              </a:ext>
            </a:extLst>
          </p:cNvPr>
          <p:cNvSpPr/>
          <p:nvPr/>
        </p:nvSpPr>
        <p:spPr>
          <a:xfrm>
            <a:off x="2667000" y="2732603"/>
            <a:ext cx="914400" cy="28510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4F77EE7D-9B98-4071-91B0-5FBBCD9AB76F}"/>
              </a:ext>
            </a:extLst>
          </p:cNvPr>
          <p:cNvSpPr/>
          <p:nvPr/>
        </p:nvSpPr>
        <p:spPr>
          <a:xfrm rot="16200000">
            <a:off x="2933700" y="3467100"/>
            <a:ext cx="533400" cy="304800"/>
          </a:xfrm>
          <a:prstGeom prst="rightArrow">
            <a:avLst>
              <a:gd name="adj1" fmla="val 24790"/>
              <a:gd name="adj2" fmla="val 4621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912434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E9E344A-DD76-4F45-BC0B-34C1FF3133F7}"/>
              </a:ext>
            </a:extLst>
          </p:cNvPr>
          <p:cNvPicPr>
            <a:picLocks noChangeAspect="1"/>
          </p:cNvPicPr>
          <p:nvPr/>
        </p:nvPicPr>
        <p:blipFill rotWithShape="1">
          <a:blip r:embed="rId2">
            <a:alphaModFix amt="26000"/>
          </a:blip>
          <a:srcRect l="11034" r="14094"/>
          <a:stretch/>
        </p:blipFill>
        <p:spPr>
          <a:xfrm>
            <a:off x="0" y="7937"/>
            <a:ext cx="9144000" cy="6858000"/>
          </a:xfrm>
          <a:prstGeom prst="rect">
            <a:avLst/>
          </a:prstGeom>
        </p:spPr>
      </p:pic>
      <p:pic>
        <p:nvPicPr>
          <p:cNvPr id="4" name="Picture 3">
            <a:extLst>
              <a:ext uri="{FF2B5EF4-FFF2-40B4-BE49-F238E27FC236}">
                <a16:creationId xmlns:a16="http://schemas.microsoft.com/office/drawing/2014/main" id="{94CD66D5-2FE8-4949-8D4B-6EFEC771F75C}"/>
              </a:ext>
            </a:extLst>
          </p:cNvPr>
          <p:cNvPicPr>
            <a:picLocks noChangeAspect="1"/>
          </p:cNvPicPr>
          <p:nvPr/>
        </p:nvPicPr>
        <p:blipFill>
          <a:blip r:embed="rId3"/>
          <a:stretch>
            <a:fillRect/>
          </a:stretch>
        </p:blipFill>
        <p:spPr>
          <a:xfrm>
            <a:off x="304800" y="533400"/>
            <a:ext cx="8271051" cy="4941097"/>
          </a:xfrm>
          <a:prstGeom prst="rect">
            <a:avLst/>
          </a:prstGeom>
        </p:spPr>
      </p:pic>
      <p:pic>
        <p:nvPicPr>
          <p:cNvPr id="5" name="Picture 4">
            <a:extLst>
              <a:ext uri="{FF2B5EF4-FFF2-40B4-BE49-F238E27FC236}">
                <a16:creationId xmlns:a16="http://schemas.microsoft.com/office/drawing/2014/main" id="{ED19A768-2C74-4F5D-B1DC-9AE55763D6BF}"/>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5635486" y="5947466"/>
            <a:ext cx="3127514" cy="660615"/>
          </a:xfrm>
          <a:prstGeom prst="rect">
            <a:avLst/>
          </a:prstGeom>
        </p:spPr>
      </p:pic>
      <p:sp>
        <p:nvSpPr>
          <p:cNvPr id="7" name="Rectangle 6">
            <a:extLst>
              <a:ext uri="{FF2B5EF4-FFF2-40B4-BE49-F238E27FC236}">
                <a16:creationId xmlns:a16="http://schemas.microsoft.com/office/drawing/2014/main" id="{D466433B-3117-4F83-A005-9634EACF5661}"/>
              </a:ext>
            </a:extLst>
          </p:cNvPr>
          <p:cNvSpPr/>
          <p:nvPr/>
        </p:nvSpPr>
        <p:spPr>
          <a:xfrm>
            <a:off x="2514600" y="2209800"/>
            <a:ext cx="3048000" cy="5334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C45FDB42-40D5-4638-A580-38DC940DAB8E}"/>
              </a:ext>
            </a:extLst>
          </p:cNvPr>
          <p:cNvSpPr/>
          <p:nvPr/>
        </p:nvSpPr>
        <p:spPr>
          <a:xfrm rot="16200000">
            <a:off x="3955676" y="3033525"/>
            <a:ext cx="533400" cy="304800"/>
          </a:xfrm>
          <a:prstGeom prst="rightArrow">
            <a:avLst>
              <a:gd name="adj1" fmla="val 24790"/>
              <a:gd name="adj2" fmla="val 4621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Tree>
    <p:extLst>
      <p:ext uri="{BB962C8B-B14F-4D97-AF65-F5344CB8AC3E}">
        <p14:creationId xmlns:p14="http://schemas.microsoft.com/office/powerpoint/2010/main" val="1312926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Summer.thmx</Template>
  <TotalTime>4666</TotalTime>
  <Words>780</Words>
  <Application>Microsoft Office PowerPoint</Application>
  <PresentationFormat>On-screen Show (4:3)</PresentationFormat>
  <Paragraphs>119</Paragraphs>
  <Slides>36</Slides>
  <Notes>35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36</vt:i4>
      </vt:variant>
    </vt:vector>
  </HeadingPairs>
  <TitlesOfParts>
    <vt:vector size="40"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 add a folder/tab</vt:lpstr>
      <vt:lpstr>PowerPoint Presentation</vt:lpstr>
      <vt:lpstr>PowerPoint Presentation</vt:lpstr>
      <vt:lpstr>PowerPoint Presentation</vt:lpstr>
      <vt:lpstr>PowerPoint Presentation</vt:lpstr>
      <vt:lpstr>PowerPoint Presentation</vt:lpstr>
      <vt:lpstr>PowerPoint Presentation</vt:lpstr>
      <vt:lpstr>Go to  Media Library icon</vt:lpstr>
      <vt:lpstr>Select the image </vt:lpstr>
      <vt:lpstr> Copy the URL </vt:lpstr>
      <vt:lpstr>PowerPoint Presentation</vt:lpstr>
      <vt:lpstr>PowerPoint Presentation</vt:lpstr>
      <vt:lpstr>PowerPoint Presentation</vt:lpstr>
      <vt:lpstr>PowerPoint Presentation</vt:lpstr>
      <vt:lpstr>Insert a PDF </vt:lpstr>
      <vt:lpstr>PowerPoint Presentation</vt:lpstr>
      <vt:lpstr>PowerPoint Presentation</vt:lpstr>
      <vt:lpstr>PowerPoint Presentation</vt:lpstr>
      <vt:lpstr>  Click the update icon to publish the work done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Starting the Conversation with the Faculty, Staff, Students and Stakeholders of the College of Engineering and Computer Science Contributing to Moving an Emerging Research University Forward</dc:title>
  <dc:creator>Alexdomijan@gmail</dc:creator>
  <cp:lastModifiedBy>Navarro, Martin Yussef</cp:lastModifiedBy>
  <cp:revision>121</cp:revision>
  <cp:lastPrinted>2016-05-09T22:09:54Z</cp:lastPrinted>
  <dcterms:created xsi:type="dcterms:W3CDTF">2016-01-18T22:22:36Z</dcterms:created>
  <dcterms:modified xsi:type="dcterms:W3CDTF">2018-03-14T14:49:28Z</dcterms:modified>
</cp:coreProperties>
</file>