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0" r:id="rId4"/>
    <p:sldId id="263" r:id="rId5"/>
    <p:sldId id="265" r:id="rId6"/>
    <p:sldId id="267" r:id="rId7"/>
    <p:sldId id="268" r:id="rId8"/>
    <p:sldId id="269" r:id="rId9"/>
    <p:sldId id="270" r:id="rId10"/>
    <p:sldId id="274" r:id="rId11"/>
    <p:sldId id="312" r:id="rId12"/>
    <p:sldId id="311" r:id="rId13"/>
    <p:sldId id="305" r:id="rId14"/>
    <p:sldId id="306" r:id="rId15"/>
    <p:sldId id="308" r:id="rId16"/>
    <p:sldId id="309" r:id="rId17"/>
    <p:sldId id="313" r:id="rId18"/>
    <p:sldId id="292" r:id="rId19"/>
    <p:sldId id="29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4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1875E-B6BF-4CAB-81AD-5C24A745D3EE}" type="doc">
      <dgm:prSet loTypeId="urn:diagrams.loki3.com/VaryingWidthList" loCatId="list" qsTypeId="urn:microsoft.com/office/officeart/2005/8/quickstyle/3d1" qsCatId="3D" csTypeId="urn:microsoft.com/office/officeart/2005/8/colors/accent1_2" csCatId="accent1" phldr="1"/>
      <dgm:spPr/>
    </dgm:pt>
    <dgm:pt modelId="{BCCCB0CA-A633-4E1D-B68D-E48880CFC1D6}">
      <dgm:prSet phldrT="[Text]" custT="1"/>
      <dgm:spPr/>
      <dgm:t>
        <a:bodyPr/>
        <a:lstStyle/>
        <a:p>
          <a:r>
            <a:rPr lang="en-US" sz="2800" dirty="0"/>
            <a:t>Certain non-stormwater discharges</a:t>
          </a:r>
        </a:p>
      </dgm:t>
    </dgm:pt>
    <dgm:pt modelId="{65E6B6B5-305A-48B9-9F48-C969F78BA714}" type="parTrans" cxnId="{9FEF3B45-C345-48B2-84F1-9E6881A76AC0}">
      <dgm:prSet/>
      <dgm:spPr/>
      <dgm:t>
        <a:bodyPr/>
        <a:lstStyle/>
        <a:p>
          <a:endParaRPr lang="en-US"/>
        </a:p>
      </dgm:t>
    </dgm:pt>
    <dgm:pt modelId="{E663A870-E118-48FF-8E43-285E63F57CB7}" type="sibTrans" cxnId="{9FEF3B45-C345-48B2-84F1-9E6881A76AC0}">
      <dgm:prSet/>
      <dgm:spPr/>
      <dgm:t>
        <a:bodyPr/>
        <a:lstStyle/>
        <a:p>
          <a:endParaRPr lang="en-US"/>
        </a:p>
      </dgm:t>
    </dgm:pt>
    <dgm:pt modelId="{62807038-AA62-44B0-BDA7-B14BAA7C36B4}">
      <dgm:prSet custT="1"/>
      <dgm:spPr/>
      <dgm:t>
        <a:bodyPr/>
        <a:lstStyle/>
        <a:p>
          <a:r>
            <a:rPr lang="en-US" sz="2800" dirty="0"/>
            <a:t>Stormwater associated with construction and support activities</a:t>
          </a:r>
        </a:p>
      </dgm:t>
    </dgm:pt>
    <dgm:pt modelId="{E238C35C-8C27-4B0D-B8E7-F8AFD40F2E66}" type="sibTrans" cxnId="{DF820F7C-0A02-45DC-9CAD-C9EDA9BB59E8}">
      <dgm:prSet/>
      <dgm:spPr/>
      <dgm:t>
        <a:bodyPr/>
        <a:lstStyle/>
        <a:p>
          <a:endParaRPr lang="en-US"/>
        </a:p>
      </dgm:t>
    </dgm:pt>
    <dgm:pt modelId="{89C14863-56A3-4CAF-870E-CAC2716FC34F}" type="parTrans" cxnId="{DF820F7C-0A02-45DC-9CAD-C9EDA9BB59E8}">
      <dgm:prSet/>
      <dgm:spPr/>
      <dgm:t>
        <a:bodyPr/>
        <a:lstStyle/>
        <a:p>
          <a:endParaRPr lang="en-US"/>
        </a:p>
      </dgm:t>
    </dgm:pt>
    <dgm:pt modelId="{F1FBFEBF-2990-4B51-BD77-D5574EA9A422}" type="pres">
      <dgm:prSet presAssocID="{5121875E-B6BF-4CAB-81AD-5C24A745D3EE}" presName="Name0" presStyleCnt="0">
        <dgm:presLayoutVars>
          <dgm:resizeHandles/>
        </dgm:presLayoutVars>
      </dgm:prSet>
      <dgm:spPr/>
    </dgm:pt>
    <dgm:pt modelId="{5F5F9953-D988-4A56-9FB4-F3E825DAB8C0}" type="pres">
      <dgm:prSet presAssocID="{62807038-AA62-44B0-BDA7-B14BAA7C36B4}" presName="text" presStyleLbl="node1" presStyleIdx="0" presStyleCnt="2" custScaleX="151485" custLinFactY="-21705" custLinFactNeighborX="-433" custLinFactNeighborY="-100000">
        <dgm:presLayoutVars>
          <dgm:bulletEnabled val="1"/>
        </dgm:presLayoutVars>
      </dgm:prSet>
      <dgm:spPr/>
    </dgm:pt>
    <dgm:pt modelId="{3A71A309-FDFE-4EF3-B2A1-8A14B61C6B2E}" type="pres">
      <dgm:prSet presAssocID="{E238C35C-8C27-4B0D-B8E7-F8AFD40F2E66}" presName="space" presStyleCnt="0"/>
      <dgm:spPr/>
    </dgm:pt>
    <dgm:pt modelId="{1C85557F-B494-4B58-B38A-434035CE08B8}" type="pres">
      <dgm:prSet presAssocID="{BCCCB0CA-A633-4E1D-B68D-E48880CFC1D6}" presName="text" presStyleLbl="node1" presStyleIdx="1" presStyleCnt="2" custScaleX="211214">
        <dgm:presLayoutVars>
          <dgm:bulletEnabled val="1"/>
        </dgm:presLayoutVars>
      </dgm:prSet>
      <dgm:spPr/>
    </dgm:pt>
  </dgm:ptLst>
  <dgm:cxnLst>
    <dgm:cxn modelId="{F0CCF062-8189-48D3-8711-D5081F4E858E}" type="presOf" srcId="{5121875E-B6BF-4CAB-81AD-5C24A745D3EE}" destId="{F1FBFEBF-2990-4B51-BD77-D5574EA9A422}" srcOrd="0" destOrd="0" presId="urn:diagrams.loki3.com/VaryingWidthList"/>
    <dgm:cxn modelId="{9FEF3B45-C345-48B2-84F1-9E6881A76AC0}" srcId="{5121875E-B6BF-4CAB-81AD-5C24A745D3EE}" destId="{BCCCB0CA-A633-4E1D-B68D-E48880CFC1D6}" srcOrd="1" destOrd="0" parTransId="{65E6B6B5-305A-48B9-9F48-C969F78BA714}" sibTransId="{E663A870-E118-48FF-8E43-285E63F57CB7}"/>
    <dgm:cxn modelId="{DF820F7C-0A02-45DC-9CAD-C9EDA9BB59E8}" srcId="{5121875E-B6BF-4CAB-81AD-5C24A745D3EE}" destId="{62807038-AA62-44B0-BDA7-B14BAA7C36B4}" srcOrd="0" destOrd="0" parTransId="{89C14863-56A3-4CAF-870E-CAC2716FC34F}" sibTransId="{E238C35C-8C27-4B0D-B8E7-F8AFD40F2E66}"/>
    <dgm:cxn modelId="{6A4B6D8C-5FF2-4D60-8C49-A71AD15BFDED}" type="presOf" srcId="{62807038-AA62-44B0-BDA7-B14BAA7C36B4}" destId="{5F5F9953-D988-4A56-9FB4-F3E825DAB8C0}" srcOrd="0" destOrd="0" presId="urn:diagrams.loki3.com/VaryingWidthList"/>
    <dgm:cxn modelId="{9209D19A-431D-491B-B5FB-28F2E8DC4887}" type="presOf" srcId="{BCCCB0CA-A633-4E1D-B68D-E48880CFC1D6}" destId="{1C85557F-B494-4B58-B38A-434035CE08B8}" srcOrd="0" destOrd="0" presId="urn:diagrams.loki3.com/VaryingWidthList"/>
    <dgm:cxn modelId="{AB9DD071-1A27-4103-BBF7-071111DE3B5C}" type="presParOf" srcId="{F1FBFEBF-2990-4B51-BD77-D5574EA9A422}" destId="{5F5F9953-D988-4A56-9FB4-F3E825DAB8C0}" srcOrd="0" destOrd="0" presId="urn:diagrams.loki3.com/VaryingWidthList"/>
    <dgm:cxn modelId="{9F9747A0-4006-4FE6-9C76-83A4B6ED5793}" type="presParOf" srcId="{F1FBFEBF-2990-4B51-BD77-D5574EA9A422}" destId="{3A71A309-FDFE-4EF3-B2A1-8A14B61C6B2E}" srcOrd="1" destOrd="0" presId="urn:diagrams.loki3.com/VaryingWidthList"/>
    <dgm:cxn modelId="{0A0AC84F-DBF7-4822-B6E0-30A6BB6DDB99}" type="presParOf" srcId="{F1FBFEBF-2990-4B51-BD77-D5574EA9A422}" destId="{1C85557F-B494-4B58-B38A-434035CE08B8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A5AEEA-6590-409D-B3D2-6BDD07189983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A7AAD-9AC4-4993-9194-C7367F8C772C}">
      <dgm:prSet phldrT="[Text]" custT="1"/>
      <dgm:spPr/>
      <dgm:t>
        <a:bodyPr/>
        <a:lstStyle/>
        <a:p>
          <a:r>
            <a:rPr lang="en-US" sz="3200" dirty="0"/>
            <a:t>2018 CGP Changes</a:t>
          </a:r>
        </a:p>
      </dgm:t>
    </dgm:pt>
    <dgm:pt modelId="{E737503E-BD8B-4572-B700-943656C49D05}" type="parTrans" cxnId="{CCEC921F-83D2-4AA5-A53C-BF03E0214335}">
      <dgm:prSet/>
      <dgm:spPr/>
      <dgm:t>
        <a:bodyPr/>
        <a:lstStyle/>
        <a:p>
          <a:endParaRPr lang="en-US"/>
        </a:p>
      </dgm:t>
    </dgm:pt>
    <dgm:pt modelId="{30A7D840-6B43-4CCB-9894-9C5CDE1D4E9D}" type="sibTrans" cxnId="{CCEC921F-83D2-4AA5-A53C-BF03E0214335}">
      <dgm:prSet/>
      <dgm:spPr/>
      <dgm:t>
        <a:bodyPr/>
        <a:lstStyle/>
        <a:p>
          <a:endParaRPr lang="en-US"/>
        </a:p>
      </dgm:t>
    </dgm:pt>
    <dgm:pt modelId="{8A29E87B-C108-4665-8DF7-E2418AF3BCA0}">
      <dgm:prSet phldrT="[Text]"/>
      <dgm:spPr/>
      <dgm:t>
        <a:bodyPr/>
        <a:lstStyle/>
        <a:p>
          <a:endParaRPr lang="en-US" dirty="0"/>
        </a:p>
      </dgm:t>
    </dgm:pt>
    <dgm:pt modelId="{D27BDB6D-E019-4408-9285-7EEDC38F6383}" type="parTrans" cxnId="{D1A9E09F-0191-4DA5-8D03-1C60BAF82AB3}">
      <dgm:prSet/>
      <dgm:spPr/>
      <dgm:t>
        <a:bodyPr/>
        <a:lstStyle/>
        <a:p>
          <a:endParaRPr lang="en-US"/>
        </a:p>
      </dgm:t>
    </dgm:pt>
    <dgm:pt modelId="{3AB37E51-609D-4331-B527-904BE714766F}" type="sibTrans" cxnId="{D1A9E09F-0191-4DA5-8D03-1C60BAF82AB3}">
      <dgm:prSet/>
      <dgm:spPr/>
      <dgm:t>
        <a:bodyPr/>
        <a:lstStyle/>
        <a:p>
          <a:endParaRPr lang="en-US"/>
        </a:p>
      </dgm:t>
    </dgm:pt>
    <dgm:pt modelId="{C673D63F-ABCF-403C-9FFF-C284CE258BAE}">
      <dgm:prSet/>
      <dgm:spPr/>
      <dgm:t>
        <a:bodyPr/>
        <a:lstStyle/>
        <a:p>
          <a:r>
            <a:rPr lang="en-US" dirty="0"/>
            <a:t>Add requirements for implementing controls to minimize the exposure of building materials containing polychlorinated biphenyls (PCBs) to precipitation and stormwater during demolition. </a:t>
          </a:r>
        </a:p>
      </dgm:t>
    </dgm:pt>
    <dgm:pt modelId="{ACD3F954-335F-4C19-A192-E562071965D8}" type="parTrans" cxnId="{79FFAD74-2413-4B81-8FC1-BC3C0F80E3AC}">
      <dgm:prSet/>
      <dgm:spPr/>
      <dgm:t>
        <a:bodyPr/>
        <a:lstStyle/>
        <a:p>
          <a:endParaRPr lang="en-US"/>
        </a:p>
      </dgm:t>
    </dgm:pt>
    <dgm:pt modelId="{F2B2DB0B-7DC7-4C80-A2AB-A8EB7AF0F10A}" type="sibTrans" cxnId="{79FFAD74-2413-4B81-8FC1-BC3C0F80E3AC}">
      <dgm:prSet/>
      <dgm:spPr/>
      <dgm:t>
        <a:bodyPr/>
        <a:lstStyle/>
        <a:p>
          <a:endParaRPr lang="en-US"/>
        </a:p>
      </dgm:t>
    </dgm:pt>
    <dgm:pt modelId="{785E2943-F2D9-4E42-AA28-FD4AD1C6C129}">
      <dgm:prSet/>
      <dgm:spPr/>
      <dgm:t>
        <a:bodyPr/>
        <a:lstStyle/>
        <a:p>
          <a:r>
            <a:rPr lang="en-US" dirty="0"/>
            <a:t>Add requirements for implementing controls at construction sites that will discharge to an impaired waterbody or a waterbody with an approved TMDL PCBs.</a:t>
          </a:r>
        </a:p>
      </dgm:t>
    </dgm:pt>
    <dgm:pt modelId="{9F61754E-B2D8-465D-B477-8C8CA9BD4B91}" type="parTrans" cxnId="{B47C6212-B5B8-4E5A-BEB0-180D4C8D0E88}">
      <dgm:prSet/>
      <dgm:spPr/>
      <dgm:t>
        <a:bodyPr/>
        <a:lstStyle/>
        <a:p>
          <a:endParaRPr lang="en-US"/>
        </a:p>
      </dgm:t>
    </dgm:pt>
    <dgm:pt modelId="{8BF53D68-DA80-4CBE-93FA-6C5F93F1E47A}" type="sibTrans" cxnId="{B47C6212-B5B8-4E5A-BEB0-180D4C8D0E88}">
      <dgm:prSet/>
      <dgm:spPr/>
      <dgm:t>
        <a:bodyPr/>
        <a:lstStyle/>
        <a:p>
          <a:endParaRPr lang="en-US"/>
        </a:p>
      </dgm:t>
    </dgm:pt>
    <dgm:pt modelId="{4873C208-D5F2-4054-9719-28C82D47725F}">
      <dgm:prSet/>
      <dgm:spPr/>
      <dgm:t>
        <a:bodyPr/>
        <a:lstStyle/>
        <a:p>
          <a:endParaRPr lang="en-US" dirty="0"/>
        </a:p>
      </dgm:t>
    </dgm:pt>
    <dgm:pt modelId="{03362DF8-CAFB-43EA-B65B-500D38805916}" type="parTrans" cxnId="{38B85CAA-706D-4748-92C1-BA1F48AC98FE}">
      <dgm:prSet/>
      <dgm:spPr/>
      <dgm:t>
        <a:bodyPr/>
        <a:lstStyle/>
        <a:p>
          <a:endParaRPr lang="en-US"/>
        </a:p>
      </dgm:t>
    </dgm:pt>
    <dgm:pt modelId="{0B68E048-158C-435B-9FCF-1965635BE81D}" type="sibTrans" cxnId="{38B85CAA-706D-4748-92C1-BA1F48AC98FE}">
      <dgm:prSet/>
      <dgm:spPr/>
      <dgm:t>
        <a:bodyPr/>
        <a:lstStyle/>
        <a:p>
          <a:endParaRPr lang="en-US"/>
        </a:p>
      </dgm:t>
    </dgm:pt>
    <dgm:pt modelId="{17B83ECA-39EB-4923-8614-0F69B5A86AF9}">
      <dgm:prSet/>
      <dgm:spPr/>
      <dgm:t>
        <a:bodyPr/>
        <a:lstStyle/>
        <a:p>
          <a:r>
            <a:rPr lang="en-US" dirty="0"/>
            <a:t>Add requirements for minimizing the exposure  of waste materials by keeping waste container lids closed when not in use.</a:t>
          </a:r>
        </a:p>
      </dgm:t>
    </dgm:pt>
    <dgm:pt modelId="{5837D615-6147-43C2-A828-21DFCA5D41E4}" type="parTrans" cxnId="{9FDE1DF8-F8FC-43B4-8580-C9C355404BA9}">
      <dgm:prSet/>
      <dgm:spPr/>
      <dgm:t>
        <a:bodyPr/>
        <a:lstStyle/>
        <a:p>
          <a:endParaRPr lang="en-US"/>
        </a:p>
      </dgm:t>
    </dgm:pt>
    <dgm:pt modelId="{ADCB5A33-B066-4A96-9B72-E3FEF4F2AA87}" type="sibTrans" cxnId="{9FDE1DF8-F8FC-43B4-8580-C9C355404BA9}">
      <dgm:prSet/>
      <dgm:spPr/>
      <dgm:t>
        <a:bodyPr/>
        <a:lstStyle/>
        <a:p>
          <a:endParaRPr lang="en-US"/>
        </a:p>
      </dgm:t>
    </dgm:pt>
    <dgm:pt modelId="{B793CEE3-DD7C-4B9E-A9FD-A39C278F362C}">
      <dgm:prSet/>
      <dgm:spPr/>
      <dgm:t>
        <a:bodyPr/>
        <a:lstStyle/>
        <a:p>
          <a:endParaRPr lang="en-US" dirty="0"/>
        </a:p>
      </dgm:t>
    </dgm:pt>
    <dgm:pt modelId="{FE16638C-7524-46C4-A965-549BDEE4B2DE}" type="parTrans" cxnId="{512D092E-5D6D-40D3-BC1C-B099A4232F00}">
      <dgm:prSet/>
      <dgm:spPr/>
      <dgm:t>
        <a:bodyPr/>
        <a:lstStyle/>
        <a:p>
          <a:endParaRPr lang="en-US"/>
        </a:p>
      </dgm:t>
    </dgm:pt>
    <dgm:pt modelId="{F305F9C3-C2E6-4C0F-A3D3-648F3A2110B7}" type="sibTrans" cxnId="{512D092E-5D6D-40D3-BC1C-B099A4232F00}">
      <dgm:prSet/>
      <dgm:spPr/>
      <dgm:t>
        <a:bodyPr/>
        <a:lstStyle/>
        <a:p>
          <a:endParaRPr lang="en-US"/>
        </a:p>
      </dgm:t>
    </dgm:pt>
    <dgm:pt modelId="{B5CB812D-1919-46F2-804A-C0B89036ED11}">
      <dgm:prSet/>
      <dgm:spPr/>
      <dgm:t>
        <a:bodyPr/>
        <a:lstStyle/>
        <a:p>
          <a:r>
            <a:rPr lang="en-US" dirty="0"/>
            <a:t>Add footnote to the benchmark monitoring table for Concrete Batch plants to clarify that that analytical results for certain pollutants must to be obtained from a NELAP certified laboratory.</a:t>
          </a:r>
        </a:p>
      </dgm:t>
    </dgm:pt>
    <dgm:pt modelId="{2B148DAB-348E-4046-8A67-E8C791A63037}" type="parTrans" cxnId="{2FE40E25-CC3E-4994-A29A-83E0AA0A87AB}">
      <dgm:prSet/>
      <dgm:spPr/>
      <dgm:t>
        <a:bodyPr/>
        <a:lstStyle/>
        <a:p>
          <a:endParaRPr lang="en-US"/>
        </a:p>
      </dgm:t>
    </dgm:pt>
    <dgm:pt modelId="{78CFDB59-B892-4DAF-8773-2B9DBA5FEFD1}" type="sibTrans" cxnId="{2FE40E25-CC3E-4994-A29A-83E0AA0A87AB}">
      <dgm:prSet/>
      <dgm:spPr/>
      <dgm:t>
        <a:bodyPr/>
        <a:lstStyle/>
        <a:p>
          <a:endParaRPr lang="en-US"/>
        </a:p>
      </dgm:t>
    </dgm:pt>
    <dgm:pt modelId="{88D18BD6-5FCD-41B7-8505-E786C1507C00}">
      <dgm:prSet/>
      <dgm:spPr/>
      <dgm:t>
        <a:bodyPr/>
        <a:lstStyle/>
        <a:p>
          <a:endParaRPr lang="en-US" dirty="0"/>
        </a:p>
      </dgm:t>
    </dgm:pt>
    <dgm:pt modelId="{5380BA12-3FB5-4850-90B4-3EB8905870D9}" type="parTrans" cxnId="{9E1A5295-C05F-47C3-808C-A8E1E380A31A}">
      <dgm:prSet/>
      <dgm:spPr/>
      <dgm:t>
        <a:bodyPr/>
        <a:lstStyle/>
        <a:p>
          <a:endParaRPr lang="en-US"/>
        </a:p>
      </dgm:t>
    </dgm:pt>
    <dgm:pt modelId="{628103B4-1E29-4BC0-B53F-C5F582BCB50F}" type="sibTrans" cxnId="{9E1A5295-C05F-47C3-808C-A8E1E380A31A}">
      <dgm:prSet/>
      <dgm:spPr/>
      <dgm:t>
        <a:bodyPr/>
        <a:lstStyle/>
        <a:p>
          <a:endParaRPr lang="en-US"/>
        </a:p>
      </dgm:t>
    </dgm:pt>
    <dgm:pt modelId="{39484C2C-CF5D-475A-83B1-6925F3659695}" type="pres">
      <dgm:prSet presAssocID="{2FA5AEEA-6590-409D-B3D2-6BDD07189983}" presName="Name0" presStyleCnt="0">
        <dgm:presLayoutVars>
          <dgm:dir/>
          <dgm:animLvl val="lvl"/>
          <dgm:resizeHandles val="exact"/>
        </dgm:presLayoutVars>
      </dgm:prSet>
      <dgm:spPr/>
    </dgm:pt>
    <dgm:pt modelId="{E46CCA02-8098-40A7-A880-36146E906E22}" type="pres">
      <dgm:prSet presAssocID="{6ACA7AAD-9AC4-4993-9194-C7367F8C772C}" presName="composite" presStyleCnt="0"/>
      <dgm:spPr/>
    </dgm:pt>
    <dgm:pt modelId="{E6EC0C2D-3800-4555-B84C-E634642879AF}" type="pres">
      <dgm:prSet presAssocID="{6ACA7AAD-9AC4-4993-9194-C7367F8C772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7B8AEF0-7C0A-4522-B7E5-506288DCDD03}" type="pres">
      <dgm:prSet presAssocID="{6ACA7AAD-9AC4-4993-9194-C7367F8C772C}" presName="desTx" presStyleLbl="alignAccFollowNode1" presStyleIdx="0" presStyleCnt="1" custScaleY="105877">
        <dgm:presLayoutVars>
          <dgm:bulletEnabled val="1"/>
        </dgm:presLayoutVars>
      </dgm:prSet>
      <dgm:spPr/>
    </dgm:pt>
  </dgm:ptLst>
  <dgm:cxnLst>
    <dgm:cxn modelId="{E577A60F-D629-4DE9-9823-04965BE83049}" type="presOf" srcId="{785E2943-F2D9-4E42-AA28-FD4AD1C6C129}" destId="{C7B8AEF0-7C0A-4522-B7E5-506288DCDD03}" srcOrd="0" destOrd="7" presId="urn:microsoft.com/office/officeart/2005/8/layout/hList1"/>
    <dgm:cxn modelId="{B47C6212-B5B8-4E5A-BEB0-180D4C8D0E88}" srcId="{6ACA7AAD-9AC4-4993-9194-C7367F8C772C}" destId="{785E2943-F2D9-4E42-AA28-FD4AD1C6C129}" srcOrd="7" destOrd="0" parTransId="{9F61754E-B2D8-465D-B477-8C8CA9BD4B91}" sibTransId="{8BF53D68-DA80-4CBE-93FA-6C5F93F1E47A}"/>
    <dgm:cxn modelId="{CCEC921F-83D2-4AA5-A53C-BF03E0214335}" srcId="{2FA5AEEA-6590-409D-B3D2-6BDD07189983}" destId="{6ACA7AAD-9AC4-4993-9194-C7367F8C772C}" srcOrd="0" destOrd="0" parTransId="{E737503E-BD8B-4572-B700-943656C49D05}" sibTransId="{30A7D840-6B43-4CCB-9894-9C5CDE1D4E9D}"/>
    <dgm:cxn modelId="{4547E422-405B-4E47-A518-07025156C12D}" type="presOf" srcId="{4873C208-D5F2-4054-9719-28C82D47725F}" destId="{C7B8AEF0-7C0A-4522-B7E5-506288DCDD03}" srcOrd="0" destOrd="6" presId="urn:microsoft.com/office/officeart/2005/8/layout/hList1"/>
    <dgm:cxn modelId="{2FE40E25-CC3E-4994-A29A-83E0AA0A87AB}" srcId="{6ACA7AAD-9AC4-4993-9194-C7367F8C772C}" destId="{B5CB812D-1919-46F2-804A-C0B89036ED11}" srcOrd="3" destOrd="0" parTransId="{2B148DAB-348E-4046-8A67-E8C791A63037}" sibTransId="{78CFDB59-B892-4DAF-8773-2B9DBA5FEFD1}"/>
    <dgm:cxn modelId="{512D092E-5D6D-40D3-BC1C-B099A4232F00}" srcId="{6ACA7AAD-9AC4-4993-9194-C7367F8C772C}" destId="{B793CEE3-DD7C-4B9E-A9FD-A39C278F362C}" srcOrd="2" destOrd="0" parTransId="{FE16638C-7524-46C4-A965-549BDEE4B2DE}" sibTransId="{F305F9C3-C2E6-4C0F-A3D3-648F3A2110B7}"/>
    <dgm:cxn modelId="{1E0EDE68-1D48-4ABD-833B-B0113D9B799D}" type="presOf" srcId="{17B83ECA-39EB-4923-8614-0F69B5A86AF9}" destId="{C7B8AEF0-7C0A-4522-B7E5-506288DCDD03}" srcOrd="0" destOrd="1" presId="urn:microsoft.com/office/officeart/2005/8/layout/hList1"/>
    <dgm:cxn modelId="{C8599471-87D6-4C2C-8952-F9D40562917A}" type="presOf" srcId="{2FA5AEEA-6590-409D-B3D2-6BDD07189983}" destId="{39484C2C-CF5D-475A-83B1-6925F3659695}" srcOrd="0" destOrd="0" presId="urn:microsoft.com/office/officeart/2005/8/layout/hList1"/>
    <dgm:cxn modelId="{79FFAD74-2413-4B81-8FC1-BC3C0F80E3AC}" srcId="{6ACA7AAD-9AC4-4993-9194-C7367F8C772C}" destId="{C673D63F-ABCF-403C-9FFF-C284CE258BAE}" srcOrd="5" destOrd="0" parTransId="{ACD3F954-335F-4C19-A192-E562071965D8}" sibTransId="{F2B2DB0B-7DC7-4C80-A2AB-A8EB7AF0F10A}"/>
    <dgm:cxn modelId="{51BF3680-4E00-4B0E-B8FC-079390373E67}" type="presOf" srcId="{B5CB812D-1919-46F2-804A-C0B89036ED11}" destId="{C7B8AEF0-7C0A-4522-B7E5-506288DCDD03}" srcOrd="0" destOrd="3" presId="urn:microsoft.com/office/officeart/2005/8/layout/hList1"/>
    <dgm:cxn modelId="{D98EF586-A597-4848-96BF-A4EFD5C9450A}" type="presOf" srcId="{88D18BD6-5FCD-41B7-8505-E786C1507C00}" destId="{C7B8AEF0-7C0A-4522-B7E5-506288DCDD03}" srcOrd="0" destOrd="4" presId="urn:microsoft.com/office/officeart/2005/8/layout/hList1"/>
    <dgm:cxn modelId="{05AFC58B-0278-4622-ABEC-86832798FDCE}" type="presOf" srcId="{8A29E87B-C108-4665-8DF7-E2418AF3BCA0}" destId="{C7B8AEF0-7C0A-4522-B7E5-506288DCDD03}" srcOrd="0" destOrd="0" presId="urn:microsoft.com/office/officeart/2005/8/layout/hList1"/>
    <dgm:cxn modelId="{9E1A5295-C05F-47C3-808C-A8E1E380A31A}" srcId="{6ACA7AAD-9AC4-4993-9194-C7367F8C772C}" destId="{88D18BD6-5FCD-41B7-8505-E786C1507C00}" srcOrd="4" destOrd="0" parTransId="{5380BA12-3FB5-4850-90B4-3EB8905870D9}" sibTransId="{628103B4-1E29-4BC0-B53F-C5F582BCB50F}"/>
    <dgm:cxn modelId="{D1A9E09F-0191-4DA5-8D03-1C60BAF82AB3}" srcId="{6ACA7AAD-9AC4-4993-9194-C7367F8C772C}" destId="{8A29E87B-C108-4665-8DF7-E2418AF3BCA0}" srcOrd="0" destOrd="0" parTransId="{D27BDB6D-E019-4408-9285-7EEDC38F6383}" sibTransId="{3AB37E51-609D-4331-B527-904BE714766F}"/>
    <dgm:cxn modelId="{38B85CAA-706D-4748-92C1-BA1F48AC98FE}" srcId="{6ACA7AAD-9AC4-4993-9194-C7367F8C772C}" destId="{4873C208-D5F2-4054-9719-28C82D47725F}" srcOrd="6" destOrd="0" parTransId="{03362DF8-CAFB-43EA-B65B-500D38805916}" sibTransId="{0B68E048-158C-435B-9FCF-1965635BE81D}"/>
    <dgm:cxn modelId="{CCB9B7AD-D62C-48F9-A9ED-BCED2FC63D50}" type="presOf" srcId="{6ACA7AAD-9AC4-4993-9194-C7367F8C772C}" destId="{E6EC0C2D-3800-4555-B84C-E634642879AF}" srcOrd="0" destOrd="0" presId="urn:microsoft.com/office/officeart/2005/8/layout/hList1"/>
    <dgm:cxn modelId="{12DC27BB-EF22-4E9D-8836-5B5AF31C89CB}" type="presOf" srcId="{B793CEE3-DD7C-4B9E-A9FD-A39C278F362C}" destId="{C7B8AEF0-7C0A-4522-B7E5-506288DCDD03}" srcOrd="0" destOrd="2" presId="urn:microsoft.com/office/officeart/2005/8/layout/hList1"/>
    <dgm:cxn modelId="{8D47EBC2-61C5-4D57-953B-D8BC5A37460F}" type="presOf" srcId="{C673D63F-ABCF-403C-9FFF-C284CE258BAE}" destId="{C7B8AEF0-7C0A-4522-B7E5-506288DCDD03}" srcOrd="0" destOrd="5" presId="urn:microsoft.com/office/officeart/2005/8/layout/hList1"/>
    <dgm:cxn modelId="{9FDE1DF8-F8FC-43B4-8580-C9C355404BA9}" srcId="{6ACA7AAD-9AC4-4993-9194-C7367F8C772C}" destId="{17B83ECA-39EB-4923-8614-0F69B5A86AF9}" srcOrd="1" destOrd="0" parTransId="{5837D615-6147-43C2-A828-21DFCA5D41E4}" sibTransId="{ADCB5A33-B066-4A96-9B72-E3FEF4F2AA87}"/>
    <dgm:cxn modelId="{EDF8BE9C-830C-403F-A175-61B7FC0FD8A0}" type="presParOf" srcId="{39484C2C-CF5D-475A-83B1-6925F3659695}" destId="{E46CCA02-8098-40A7-A880-36146E906E22}" srcOrd="0" destOrd="0" presId="urn:microsoft.com/office/officeart/2005/8/layout/hList1"/>
    <dgm:cxn modelId="{DCE5A229-73F0-4486-BB0A-DE4E4294B81D}" type="presParOf" srcId="{E46CCA02-8098-40A7-A880-36146E906E22}" destId="{E6EC0C2D-3800-4555-B84C-E634642879AF}" srcOrd="0" destOrd="0" presId="urn:microsoft.com/office/officeart/2005/8/layout/hList1"/>
    <dgm:cxn modelId="{A46CE2FA-8A34-4007-8D20-707D9246C445}" type="presParOf" srcId="{E46CCA02-8098-40A7-A880-36146E906E22}" destId="{C7B8AEF0-7C0A-4522-B7E5-506288DCDD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A5AEEA-6590-409D-B3D2-6BDD07189983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A7AAD-9AC4-4993-9194-C7367F8C772C}">
      <dgm:prSet phldrT="[Text]" custT="1"/>
      <dgm:spPr/>
      <dgm:t>
        <a:bodyPr/>
        <a:lstStyle/>
        <a:p>
          <a:r>
            <a:rPr lang="en-US" sz="3200" dirty="0"/>
            <a:t>2018 CGP Changes</a:t>
          </a:r>
        </a:p>
      </dgm:t>
    </dgm:pt>
    <dgm:pt modelId="{E737503E-BD8B-4572-B700-943656C49D05}" type="parTrans" cxnId="{CCEC921F-83D2-4AA5-A53C-BF03E0214335}">
      <dgm:prSet/>
      <dgm:spPr/>
      <dgm:t>
        <a:bodyPr/>
        <a:lstStyle/>
        <a:p>
          <a:endParaRPr lang="en-US"/>
        </a:p>
      </dgm:t>
    </dgm:pt>
    <dgm:pt modelId="{30A7D840-6B43-4CCB-9894-9C5CDE1D4E9D}" type="sibTrans" cxnId="{CCEC921F-83D2-4AA5-A53C-BF03E0214335}">
      <dgm:prSet/>
      <dgm:spPr/>
      <dgm:t>
        <a:bodyPr/>
        <a:lstStyle/>
        <a:p>
          <a:endParaRPr lang="en-US"/>
        </a:p>
      </dgm:t>
    </dgm:pt>
    <dgm:pt modelId="{8A29E87B-C108-4665-8DF7-E2418AF3BCA0}">
      <dgm:prSet phldrT="[Text]"/>
      <dgm:spPr/>
      <dgm:t>
        <a:bodyPr/>
        <a:lstStyle/>
        <a:p>
          <a:endParaRPr lang="en-US" dirty="0"/>
        </a:p>
      </dgm:t>
    </dgm:pt>
    <dgm:pt modelId="{D27BDB6D-E019-4408-9285-7EEDC38F6383}" type="parTrans" cxnId="{D1A9E09F-0191-4DA5-8D03-1C60BAF82AB3}">
      <dgm:prSet/>
      <dgm:spPr/>
      <dgm:t>
        <a:bodyPr/>
        <a:lstStyle/>
        <a:p>
          <a:endParaRPr lang="en-US"/>
        </a:p>
      </dgm:t>
    </dgm:pt>
    <dgm:pt modelId="{3AB37E51-609D-4331-B527-904BE714766F}" type="sibTrans" cxnId="{D1A9E09F-0191-4DA5-8D03-1C60BAF82AB3}">
      <dgm:prSet/>
      <dgm:spPr/>
      <dgm:t>
        <a:bodyPr/>
        <a:lstStyle/>
        <a:p>
          <a:endParaRPr lang="en-US"/>
        </a:p>
      </dgm:t>
    </dgm:pt>
    <dgm:pt modelId="{28C808D1-C1D0-4CC4-9BE4-E5E34FB9E9BE}">
      <dgm:prSet/>
      <dgm:spPr/>
      <dgm:t>
        <a:bodyPr/>
        <a:lstStyle/>
        <a:p>
          <a:endParaRPr lang="en-US" dirty="0"/>
        </a:p>
      </dgm:t>
    </dgm:pt>
    <dgm:pt modelId="{D3F95D3F-0516-4558-ABFC-1F3C2B63E5B5}" type="parTrans" cxnId="{4FE7F2AF-06BF-48B8-8F30-1617FB06C9ED}">
      <dgm:prSet/>
      <dgm:spPr/>
      <dgm:t>
        <a:bodyPr/>
        <a:lstStyle/>
        <a:p>
          <a:endParaRPr lang="en-US"/>
        </a:p>
      </dgm:t>
    </dgm:pt>
    <dgm:pt modelId="{0CE4CC10-65E8-4A99-BFDA-58507C6656AE}" type="sibTrans" cxnId="{4FE7F2AF-06BF-48B8-8F30-1617FB06C9ED}">
      <dgm:prSet/>
      <dgm:spPr/>
      <dgm:t>
        <a:bodyPr/>
        <a:lstStyle/>
        <a:p>
          <a:endParaRPr lang="en-US"/>
        </a:p>
      </dgm:t>
    </dgm:pt>
    <dgm:pt modelId="{4F3B6070-9702-4E28-86F4-B3F1CACE21C6}">
      <dgm:prSet/>
      <dgm:spPr/>
      <dgm:t>
        <a:bodyPr/>
        <a:lstStyle/>
        <a:p>
          <a:endParaRPr lang="en-US" dirty="0"/>
        </a:p>
      </dgm:t>
    </dgm:pt>
    <dgm:pt modelId="{9CCBCC3E-F6B1-446C-99FB-B553D69257A9}" type="parTrans" cxnId="{B78EF643-558F-413A-AE53-7A0132D08944}">
      <dgm:prSet/>
      <dgm:spPr/>
      <dgm:t>
        <a:bodyPr/>
        <a:lstStyle/>
        <a:p>
          <a:endParaRPr lang="en-US"/>
        </a:p>
      </dgm:t>
    </dgm:pt>
    <dgm:pt modelId="{4E694482-2AED-4767-9A16-D863B926019B}" type="sibTrans" cxnId="{B78EF643-558F-413A-AE53-7A0132D08944}">
      <dgm:prSet/>
      <dgm:spPr/>
      <dgm:t>
        <a:bodyPr/>
        <a:lstStyle/>
        <a:p>
          <a:endParaRPr lang="en-US"/>
        </a:p>
      </dgm:t>
    </dgm:pt>
    <dgm:pt modelId="{B2E33B69-33C2-4A96-80B4-3379427A81BE}">
      <dgm:prSet/>
      <dgm:spPr/>
      <dgm:t>
        <a:bodyPr/>
        <a:lstStyle/>
        <a:p>
          <a:endParaRPr lang="en-US" dirty="0"/>
        </a:p>
      </dgm:t>
    </dgm:pt>
    <dgm:pt modelId="{7ABE2B1B-6BCD-429A-B64B-89CCBAD14045}" type="parTrans" cxnId="{768E76E6-57EB-404C-8652-E83E6CB39B19}">
      <dgm:prSet/>
      <dgm:spPr/>
      <dgm:t>
        <a:bodyPr/>
        <a:lstStyle/>
        <a:p>
          <a:endParaRPr lang="en-US"/>
        </a:p>
      </dgm:t>
    </dgm:pt>
    <dgm:pt modelId="{2CE21C1A-E9A3-4D07-AC9D-2D18C4BD824B}" type="sibTrans" cxnId="{768E76E6-57EB-404C-8652-E83E6CB39B19}">
      <dgm:prSet/>
      <dgm:spPr/>
      <dgm:t>
        <a:bodyPr/>
        <a:lstStyle/>
        <a:p>
          <a:endParaRPr lang="en-US"/>
        </a:p>
      </dgm:t>
    </dgm:pt>
    <dgm:pt modelId="{D849CA5B-B28D-447E-B771-CF56F9DE7328}">
      <dgm:prSet/>
      <dgm:spPr/>
      <dgm:t>
        <a:bodyPr/>
        <a:lstStyle/>
        <a:p>
          <a:r>
            <a:rPr lang="en-US" dirty="0"/>
            <a:t>Revise the limitations for permit coverage for construction activities related to oil and gas production.</a:t>
          </a:r>
        </a:p>
      </dgm:t>
    </dgm:pt>
    <dgm:pt modelId="{3A57D85B-44A1-4536-98EE-7EB61788681E}" type="parTrans" cxnId="{AA55CB66-27D2-471E-8C3C-740785A56798}">
      <dgm:prSet/>
      <dgm:spPr/>
      <dgm:t>
        <a:bodyPr/>
        <a:lstStyle/>
        <a:p>
          <a:endParaRPr lang="en-US"/>
        </a:p>
      </dgm:t>
    </dgm:pt>
    <dgm:pt modelId="{A3165310-E414-4154-857F-86321DEB411F}" type="sibTrans" cxnId="{AA55CB66-27D2-471E-8C3C-740785A56798}">
      <dgm:prSet/>
      <dgm:spPr/>
      <dgm:t>
        <a:bodyPr/>
        <a:lstStyle/>
        <a:p>
          <a:endParaRPr lang="en-US"/>
        </a:p>
      </dgm:t>
    </dgm:pt>
    <dgm:pt modelId="{441006C7-4926-484C-B0A7-493A41E3A11B}">
      <dgm:prSet/>
      <dgm:spPr/>
      <dgm:t>
        <a:bodyPr/>
        <a:lstStyle/>
        <a:p>
          <a:r>
            <a:rPr lang="en-US" dirty="0"/>
            <a:t>Revise the benchmark monitoring level for Total Suspended Solids (TSS) from 100 milligrams per Liter (mg/L) to 50 mg/l.</a:t>
          </a:r>
        </a:p>
      </dgm:t>
    </dgm:pt>
    <dgm:pt modelId="{5F37CDF6-D2B8-4049-936F-2FBE300BB64C}" type="parTrans" cxnId="{A4BC3A9C-B867-422D-BD76-D9B54D2F5B1E}">
      <dgm:prSet/>
      <dgm:spPr/>
      <dgm:t>
        <a:bodyPr/>
        <a:lstStyle/>
        <a:p>
          <a:endParaRPr lang="en-US"/>
        </a:p>
      </dgm:t>
    </dgm:pt>
    <dgm:pt modelId="{E73A2F12-9EC9-4E96-88FA-25366D3D7C82}" type="sibTrans" cxnId="{A4BC3A9C-B867-422D-BD76-D9B54D2F5B1E}">
      <dgm:prSet/>
      <dgm:spPr/>
      <dgm:t>
        <a:bodyPr/>
        <a:lstStyle/>
        <a:p>
          <a:endParaRPr lang="en-US"/>
        </a:p>
      </dgm:t>
    </dgm:pt>
    <dgm:pt modelId="{1670C39F-8A12-4C51-B69C-75E93852EA3D}">
      <dgm:prSet/>
      <dgm:spPr/>
      <dgm:t>
        <a:bodyPr/>
        <a:lstStyle/>
        <a:p>
          <a:r>
            <a:rPr lang="en-US" dirty="0"/>
            <a:t>Revise to clarify that an applicant who owns or operates a facility classified as an “unsatisfactory performer” is entitled to a hearing before the Commission prior to denial or suspension of authorization.</a:t>
          </a:r>
        </a:p>
      </dgm:t>
    </dgm:pt>
    <dgm:pt modelId="{6E56B21C-C892-4AF0-AF06-2B66C0A242AC}" type="parTrans" cxnId="{BB648A1B-BEF1-4259-ACEA-32E67FE81AAF}">
      <dgm:prSet/>
      <dgm:spPr/>
      <dgm:t>
        <a:bodyPr/>
        <a:lstStyle/>
        <a:p>
          <a:endParaRPr lang="en-US"/>
        </a:p>
      </dgm:t>
    </dgm:pt>
    <dgm:pt modelId="{B12FE49E-06F6-4A76-BF48-BB223A107C30}" type="sibTrans" cxnId="{BB648A1B-BEF1-4259-ACEA-32E67FE81AAF}">
      <dgm:prSet/>
      <dgm:spPr/>
      <dgm:t>
        <a:bodyPr/>
        <a:lstStyle/>
        <a:p>
          <a:endParaRPr lang="en-US"/>
        </a:p>
      </dgm:t>
    </dgm:pt>
    <dgm:pt modelId="{1FDA4674-9C8E-45A3-8EB6-4808E887AE05}">
      <dgm:prSet/>
      <dgm:spPr/>
      <dgm:t>
        <a:bodyPr/>
        <a:lstStyle/>
        <a:p>
          <a:endParaRPr lang="en-US" dirty="0"/>
        </a:p>
      </dgm:t>
    </dgm:pt>
    <dgm:pt modelId="{373654CA-7CF6-47E2-98C0-2B92DF3145B5}" type="parTrans" cxnId="{8DE2A587-C11F-4527-98EC-6CFE35B5E6B3}">
      <dgm:prSet/>
      <dgm:spPr/>
      <dgm:t>
        <a:bodyPr/>
        <a:lstStyle/>
        <a:p>
          <a:endParaRPr lang="en-US"/>
        </a:p>
      </dgm:t>
    </dgm:pt>
    <dgm:pt modelId="{118607C3-BD0F-4EDF-A8E1-E9DC328A95C2}" type="sibTrans" cxnId="{8DE2A587-C11F-4527-98EC-6CFE35B5E6B3}">
      <dgm:prSet/>
      <dgm:spPr/>
      <dgm:t>
        <a:bodyPr/>
        <a:lstStyle/>
        <a:p>
          <a:endParaRPr lang="en-US"/>
        </a:p>
      </dgm:t>
    </dgm:pt>
    <dgm:pt modelId="{40961783-D053-4BF8-8FD6-6F2F57008C2C}">
      <dgm:prSet/>
      <dgm:spPr/>
      <dgm:t>
        <a:bodyPr/>
        <a:lstStyle/>
        <a:p>
          <a:endParaRPr lang="en-US" dirty="0"/>
        </a:p>
      </dgm:t>
    </dgm:pt>
    <dgm:pt modelId="{25A94CDC-4D73-4954-A24C-DFEA15262529}" type="parTrans" cxnId="{177FF681-C6BD-4222-A56F-E1CED1E8D1D9}">
      <dgm:prSet/>
      <dgm:spPr/>
      <dgm:t>
        <a:bodyPr/>
        <a:lstStyle/>
        <a:p>
          <a:endParaRPr lang="en-US"/>
        </a:p>
      </dgm:t>
    </dgm:pt>
    <dgm:pt modelId="{7B0F044D-B59F-4D41-BD45-850BEC55DADE}" type="sibTrans" cxnId="{177FF681-C6BD-4222-A56F-E1CED1E8D1D9}">
      <dgm:prSet/>
      <dgm:spPr/>
      <dgm:t>
        <a:bodyPr/>
        <a:lstStyle/>
        <a:p>
          <a:endParaRPr lang="en-US"/>
        </a:p>
      </dgm:t>
    </dgm:pt>
    <dgm:pt modelId="{39484C2C-CF5D-475A-83B1-6925F3659695}" type="pres">
      <dgm:prSet presAssocID="{2FA5AEEA-6590-409D-B3D2-6BDD07189983}" presName="Name0" presStyleCnt="0">
        <dgm:presLayoutVars>
          <dgm:dir/>
          <dgm:animLvl val="lvl"/>
          <dgm:resizeHandles val="exact"/>
        </dgm:presLayoutVars>
      </dgm:prSet>
      <dgm:spPr/>
    </dgm:pt>
    <dgm:pt modelId="{E46CCA02-8098-40A7-A880-36146E906E22}" type="pres">
      <dgm:prSet presAssocID="{6ACA7AAD-9AC4-4993-9194-C7367F8C772C}" presName="composite" presStyleCnt="0"/>
      <dgm:spPr/>
    </dgm:pt>
    <dgm:pt modelId="{E6EC0C2D-3800-4555-B84C-E634642879AF}" type="pres">
      <dgm:prSet presAssocID="{6ACA7AAD-9AC4-4993-9194-C7367F8C772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7B8AEF0-7C0A-4522-B7E5-506288DCDD03}" type="pres">
      <dgm:prSet presAssocID="{6ACA7AAD-9AC4-4993-9194-C7367F8C772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B648A1B-BEF1-4259-ACEA-32E67FE81AAF}" srcId="{6ACA7AAD-9AC4-4993-9194-C7367F8C772C}" destId="{1670C39F-8A12-4C51-B69C-75E93852EA3D}" srcOrd="5" destOrd="0" parTransId="{6E56B21C-C892-4AF0-AF06-2B66C0A242AC}" sibTransId="{B12FE49E-06F6-4A76-BF48-BB223A107C30}"/>
    <dgm:cxn modelId="{4A00181C-802C-4D52-9500-0E065C7B1491}" type="presOf" srcId="{1FDA4674-9C8E-45A3-8EB6-4808E887AE05}" destId="{C7B8AEF0-7C0A-4522-B7E5-506288DCDD03}" srcOrd="0" destOrd="2" presId="urn:microsoft.com/office/officeart/2005/8/layout/hList1"/>
    <dgm:cxn modelId="{9D3E871F-E241-44ED-AFFB-5D0BA42A4446}" type="presOf" srcId="{6ACA7AAD-9AC4-4993-9194-C7367F8C772C}" destId="{E6EC0C2D-3800-4555-B84C-E634642879AF}" srcOrd="0" destOrd="0" presId="urn:microsoft.com/office/officeart/2005/8/layout/hList1"/>
    <dgm:cxn modelId="{CCEC921F-83D2-4AA5-A53C-BF03E0214335}" srcId="{2FA5AEEA-6590-409D-B3D2-6BDD07189983}" destId="{6ACA7AAD-9AC4-4993-9194-C7367F8C772C}" srcOrd="0" destOrd="0" parTransId="{E737503E-BD8B-4572-B700-943656C49D05}" sibTransId="{30A7D840-6B43-4CCB-9894-9C5CDE1D4E9D}"/>
    <dgm:cxn modelId="{B78EF643-558F-413A-AE53-7A0132D08944}" srcId="{6ACA7AAD-9AC4-4993-9194-C7367F8C772C}" destId="{4F3B6070-9702-4E28-86F4-B3F1CACE21C6}" srcOrd="6" destOrd="0" parTransId="{9CCBCC3E-F6B1-446C-99FB-B553D69257A9}" sibTransId="{4E694482-2AED-4767-9A16-D863B926019B}"/>
    <dgm:cxn modelId="{A811C465-9666-4202-9342-8241B3B3E7CB}" type="presOf" srcId="{8A29E87B-C108-4665-8DF7-E2418AF3BCA0}" destId="{C7B8AEF0-7C0A-4522-B7E5-506288DCDD03}" srcOrd="0" destOrd="0" presId="urn:microsoft.com/office/officeart/2005/8/layout/hList1"/>
    <dgm:cxn modelId="{5C4A2646-9493-49B9-BFED-0811CC2E10D3}" type="presOf" srcId="{40961783-D053-4BF8-8FD6-6F2F57008C2C}" destId="{C7B8AEF0-7C0A-4522-B7E5-506288DCDD03}" srcOrd="0" destOrd="4" presId="urn:microsoft.com/office/officeart/2005/8/layout/hList1"/>
    <dgm:cxn modelId="{AA55CB66-27D2-471E-8C3C-740785A56798}" srcId="{6ACA7AAD-9AC4-4993-9194-C7367F8C772C}" destId="{D849CA5B-B28D-447E-B771-CF56F9DE7328}" srcOrd="1" destOrd="0" parTransId="{3A57D85B-44A1-4536-98EE-7EB61788681E}" sibTransId="{A3165310-E414-4154-857F-86321DEB411F}"/>
    <dgm:cxn modelId="{1C92B051-3825-4BF0-90DD-055256A510D4}" type="presOf" srcId="{B2E33B69-33C2-4A96-80B4-3379427A81BE}" destId="{C7B8AEF0-7C0A-4522-B7E5-506288DCDD03}" srcOrd="0" destOrd="7" presId="urn:microsoft.com/office/officeart/2005/8/layout/hList1"/>
    <dgm:cxn modelId="{F830C176-BA25-486E-A764-B23D100625DA}" type="presOf" srcId="{D849CA5B-B28D-447E-B771-CF56F9DE7328}" destId="{C7B8AEF0-7C0A-4522-B7E5-506288DCDD03}" srcOrd="0" destOrd="1" presId="urn:microsoft.com/office/officeart/2005/8/layout/hList1"/>
    <dgm:cxn modelId="{177FF681-C6BD-4222-A56F-E1CED1E8D1D9}" srcId="{6ACA7AAD-9AC4-4993-9194-C7367F8C772C}" destId="{40961783-D053-4BF8-8FD6-6F2F57008C2C}" srcOrd="4" destOrd="0" parTransId="{25A94CDC-4D73-4954-A24C-DFEA15262529}" sibTransId="{7B0F044D-B59F-4D41-BD45-850BEC55DADE}"/>
    <dgm:cxn modelId="{8DE2A587-C11F-4527-98EC-6CFE35B5E6B3}" srcId="{6ACA7AAD-9AC4-4993-9194-C7367F8C772C}" destId="{1FDA4674-9C8E-45A3-8EB6-4808E887AE05}" srcOrd="2" destOrd="0" parTransId="{373654CA-7CF6-47E2-98C0-2B92DF3145B5}" sibTransId="{118607C3-BD0F-4EDF-A8E1-E9DC328A95C2}"/>
    <dgm:cxn modelId="{A4BC3A9C-B867-422D-BD76-D9B54D2F5B1E}" srcId="{6ACA7AAD-9AC4-4993-9194-C7367F8C772C}" destId="{441006C7-4926-484C-B0A7-493A41E3A11B}" srcOrd="3" destOrd="0" parTransId="{5F37CDF6-D2B8-4049-936F-2FBE300BB64C}" sibTransId="{E73A2F12-9EC9-4E96-88FA-25366D3D7C82}"/>
    <dgm:cxn modelId="{D1A9E09F-0191-4DA5-8D03-1C60BAF82AB3}" srcId="{6ACA7AAD-9AC4-4993-9194-C7367F8C772C}" destId="{8A29E87B-C108-4665-8DF7-E2418AF3BCA0}" srcOrd="0" destOrd="0" parTransId="{D27BDB6D-E019-4408-9285-7EEDC38F6383}" sibTransId="{3AB37E51-609D-4331-B527-904BE714766F}"/>
    <dgm:cxn modelId="{892C53A0-2536-4AB2-8A35-D662ED28E13B}" type="presOf" srcId="{2FA5AEEA-6590-409D-B3D2-6BDD07189983}" destId="{39484C2C-CF5D-475A-83B1-6925F3659695}" srcOrd="0" destOrd="0" presId="urn:microsoft.com/office/officeart/2005/8/layout/hList1"/>
    <dgm:cxn modelId="{4FE7F2AF-06BF-48B8-8F30-1617FB06C9ED}" srcId="{6ACA7AAD-9AC4-4993-9194-C7367F8C772C}" destId="{28C808D1-C1D0-4CC4-9BE4-E5E34FB9E9BE}" srcOrd="8" destOrd="0" parTransId="{D3F95D3F-0516-4558-ABFC-1F3C2B63E5B5}" sibTransId="{0CE4CC10-65E8-4A99-BFDA-58507C6656AE}"/>
    <dgm:cxn modelId="{768E76E6-57EB-404C-8652-E83E6CB39B19}" srcId="{6ACA7AAD-9AC4-4993-9194-C7367F8C772C}" destId="{B2E33B69-33C2-4A96-80B4-3379427A81BE}" srcOrd="7" destOrd="0" parTransId="{7ABE2B1B-6BCD-429A-B64B-89CCBAD14045}" sibTransId="{2CE21C1A-E9A3-4D07-AC9D-2D18C4BD824B}"/>
    <dgm:cxn modelId="{75CB45EE-BBB8-4F1D-9CAB-71BF50E6BBD3}" type="presOf" srcId="{4F3B6070-9702-4E28-86F4-B3F1CACE21C6}" destId="{C7B8AEF0-7C0A-4522-B7E5-506288DCDD03}" srcOrd="0" destOrd="6" presId="urn:microsoft.com/office/officeart/2005/8/layout/hList1"/>
    <dgm:cxn modelId="{CDAE38F0-C1CD-4B46-9CA2-4CBD6F4E3DB3}" type="presOf" srcId="{441006C7-4926-484C-B0A7-493A41E3A11B}" destId="{C7B8AEF0-7C0A-4522-B7E5-506288DCDD03}" srcOrd="0" destOrd="3" presId="urn:microsoft.com/office/officeart/2005/8/layout/hList1"/>
    <dgm:cxn modelId="{923678FB-3DC1-4857-A7EF-0FBCC84BF339}" type="presOf" srcId="{1670C39F-8A12-4C51-B69C-75E93852EA3D}" destId="{C7B8AEF0-7C0A-4522-B7E5-506288DCDD03}" srcOrd="0" destOrd="5" presId="urn:microsoft.com/office/officeart/2005/8/layout/hList1"/>
    <dgm:cxn modelId="{1C9437FE-5204-47D0-831A-E7B7A0226778}" type="presOf" srcId="{28C808D1-C1D0-4CC4-9BE4-E5E34FB9E9BE}" destId="{C7B8AEF0-7C0A-4522-B7E5-506288DCDD03}" srcOrd="0" destOrd="8" presId="urn:microsoft.com/office/officeart/2005/8/layout/hList1"/>
    <dgm:cxn modelId="{D4173F0B-8D66-400C-8D70-98F61EF083DE}" type="presParOf" srcId="{39484C2C-CF5D-475A-83B1-6925F3659695}" destId="{E46CCA02-8098-40A7-A880-36146E906E22}" srcOrd="0" destOrd="0" presId="urn:microsoft.com/office/officeart/2005/8/layout/hList1"/>
    <dgm:cxn modelId="{74FEBF0E-58CD-49AF-80D2-8222B586C1AF}" type="presParOf" srcId="{E46CCA02-8098-40A7-A880-36146E906E22}" destId="{E6EC0C2D-3800-4555-B84C-E634642879AF}" srcOrd="0" destOrd="0" presId="urn:microsoft.com/office/officeart/2005/8/layout/hList1"/>
    <dgm:cxn modelId="{88416F10-0AD7-4BBA-A9E3-32271BD3132C}" type="presParOf" srcId="{E46CCA02-8098-40A7-A880-36146E906E22}" destId="{C7B8AEF0-7C0A-4522-B7E5-506288DCDD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A5AEEA-6590-409D-B3D2-6BDD07189983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A7AAD-9AC4-4993-9194-C7367F8C772C}">
      <dgm:prSet phldrT="[Text]" custT="1"/>
      <dgm:spPr/>
      <dgm:t>
        <a:bodyPr/>
        <a:lstStyle/>
        <a:p>
          <a:r>
            <a:rPr lang="en-US" sz="3200" dirty="0"/>
            <a:t>2018 CGP Changes</a:t>
          </a:r>
        </a:p>
      </dgm:t>
    </dgm:pt>
    <dgm:pt modelId="{E737503E-BD8B-4572-B700-943656C49D05}" type="parTrans" cxnId="{CCEC921F-83D2-4AA5-A53C-BF03E0214335}">
      <dgm:prSet/>
      <dgm:spPr/>
      <dgm:t>
        <a:bodyPr/>
        <a:lstStyle/>
        <a:p>
          <a:endParaRPr lang="en-US"/>
        </a:p>
      </dgm:t>
    </dgm:pt>
    <dgm:pt modelId="{30A7D840-6B43-4CCB-9894-9C5CDE1D4E9D}" type="sibTrans" cxnId="{CCEC921F-83D2-4AA5-A53C-BF03E0214335}">
      <dgm:prSet/>
      <dgm:spPr/>
      <dgm:t>
        <a:bodyPr/>
        <a:lstStyle/>
        <a:p>
          <a:endParaRPr lang="en-US"/>
        </a:p>
      </dgm:t>
    </dgm:pt>
    <dgm:pt modelId="{8A29E87B-C108-4665-8DF7-E2418AF3BCA0}">
      <dgm:prSet phldrT="[Text]" custT="1"/>
      <dgm:spPr/>
      <dgm:t>
        <a:bodyPr/>
        <a:lstStyle/>
        <a:p>
          <a:endParaRPr lang="en-US" sz="2400" dirty="0"/>
        </a:p>
      </dgm:t>
    </dgm:pt>
    <dgm:pt modelId="{D27BDB6D-E019-4408-9285-7EEDC38F6383}" type="parTrans" cxnId="{D1A9E09F-0191-4DA5-8D03-1C60BAF82AB3}">
      <dgm:prSet/>
      <dgm:spPr/>
      <dgm:t>
        <a:bodyPr/>
        <a:lstStyle/>
        <a:p>
          <a:endParaRPr lang="en-US"/>
        </a:p>
      </dgm:t>
    </dgm:pt>
    <dgm:pt modelId="{3AB37E51-609D-4331-B527-904BE714766F}" type="sibTrans" cxnId="{D1A9E09F-0191-4DA5-8D03-1C60BAF82AB3}">
      <dgm:prSet/>
      <dgm:spPr/>
      <dgm:t>
        <a:bodyPr/>
        <a:lstStyle/>
        <a:p>
          <a:endParaRPr lang="en-US"/>
        </a:p>
      </dgm:t>
    </dgm:pt>
    <dgm:pt modelId="{28C808D1-C1D0-4CC4-9BE4-E5E34FB9E9BE}">
      <dgm:prSet/>
      <dgm:spPr/>
      <dgm:t>
        <a:bodyPr/>
        <a:lstStyle/>
        <a:p>
          <a:endParaRPr lang="en-US" sz="3300" dirty="0"/>
        </a:p>
      </dgm:t>
    </dgm:pt>
    <dgm:pt modelId="{D3F95D3F-0516-4558-ABFC-1F3C2B63E5B5}" type="parTrans" cxnId="{4FE7F2AF-06BF-48B8-8F30-1617FB06C9ED}">
      <dgm:prSet/>
      <dgm:spPr/>
      <dgm:t>
        <a:bodyPr/>
        <a:lstStyle/>
        <a:p>
          <a:endParaRPr lang="en-US"/>
        </a:p>
      </dgm:t>
    </dgm:pt>
    <dgm:pt modelId="{0CE4CC10-65E8-4A99-BFDA-58507C6656AE}" type="sibTrans" cxnId="{4FE7F2AF-06BF-48B8-8F30-1617FB06C9ED}">
      <dgm:prSet/>
      <dgm:spPr/>
      <dgm:t>
        <a:bodyPr/>
        <a:lstStyle/>
        <a:p>
          <a:endParaRPr lang="en-US"/>
        </a:p>
      </dgm:t>
    </dgm:pt>
    <dgm:pt modelId="{4F3B6070-9702-4E28-86F4-B3F1CACE21C6}">
      <dgm:prSet/>
      <dgm:spPr/>
      <dgm:t>
        <a:bodyPr/>
        <a:lstStyle/>
        <a:p>
          <a:endParaRPr lang="en-US" sz="3300" dirty="0"/>
        </a:p>
      </dgm:t>
    </dgm:pt>
    <dgm:pt modelId="{9CCBCC3E-F6B1-446C-99FB-B553D69257A9}" type="parTrans" cxnId="{B78EF643-558F-413A-AE53-7A0132D08944}">
      <dgm:prSet/>
      <dgm:spPr/>
      <dgm:t>
        <a:bodyPr/>
        <a:lstStyle/>
        <a:p>
          <a:endParaRPr lang="en-US"/>
        </a:p>
      </dgm:t>
    </dgm:pt>
    <dgm:pt modelId="{4E694482-2AED-4767-9A16-D863B926019B}" type="sibTrans" cxnId="{B78EF643-558F-413A-AE53-7A0132D08944}">
      <dgm:prSet/>
      <dgm:spPr/>
      <dgm:t>
        <a:bodyPr/>
        <a:lstStyle/>
        <a:p>
          <a:endParaRPr lang="en-US"/>
        </a:p>
      </dgm:t>
    </dgm:pt>
    <dgm:pt modelId="{B2E33B69-33C2-4A96-80B4-3379427A81BE}">
      <dgm:prSet/>
      <dgm:spPr/>
      <dgm:t>
        <a:bodyPr/>
        <a:lstStyle/>
        <a:p>
          <a:endParaRPr lang="en-US" sz="3300" dirty="0"/>
        </a:p>
      </dgm:t>
    </dgm:pt>
    <dgm:pt modelId="{7ABE2B1B-6BCD-429A-B64B-89CCBAD14045}" type="parTrans" cxnId="{768E76E6-57EB-404C-8652-E83E6CB39B19}">
      <dgm:prSet/>
      <dgm:spPr/>
      <dgm:t>
        <a:bodyPr/>
        <a:lstStyle/>
        <a:p>
          <a:endParaRPr lang="en-US"/>
        </a:p>
      </dgm:t>
    </dgm:pt>
    <dgm:pt modelId="{2CE21C1A-E9A3-4D07-AC9D-2D18C4BD824B}" type="sibTrans" cxnId="{768E76E6-57EB-404C-8652-E83E6CB39B19}">
      <dgm:prSet/>
      <dgm:spPr/>
      <dgm:t>
        <a:bodyPr/>
        <a:lstStyle/>
        <a:p>
          <a:endParaRPr lang="en-US"/>
        </a:p>
      </dgm:t>
    </dgm:pt>
    <dgm:pt modelId="{C673D63F-ABCF-403C-9FFF-C284CE258BAE}">
      <dgm:prSet/>
      <dgm:spPr/>
      <dgm:t>
        <a:bodyPr/>
        <a:lstStyle/>
        <a:p>
          <a:endParaRPr lang="en-US" sz="3300" dirty="0"/>
        </a:p>
      </dgm:t>
    </dgm:pt>
    <dgm:pt modelId="{ACD3F954-335F-4C19-A192-E562071965D8}" type="parTrans" cxnId="{79FFAD74-2413-4B81-8FC1-BC3C0F80E3AC}">
      <dgm:prSet/>
      <dgm:spPr/>
      <dgm:t>
        <a:bodyPr/>
        <a:lstStyle/>
        <a:p>
          <a:endParaRPr lang="en-US"/>
        </a:p>
      </dgm:t>
    </dgm:pt>
    <dgm:pt modelId="{F2B2DB0B-7DC7-4C80-A2AB-A8EB7AF0F10A}" type="sibTrans" cxnId="{79FFAD74-2413-4B81-8FC1-BC3C0F80E3AC}">
      <dgm:prSet/>
      <dgm:spPr/>
      <dgm:t>
        <a:bodyPr/>
        <a:lstStyle/>
        <a:p>
          <a:endParaRPr lang="en-US"/>
        </a:p>
      </dgm:t>
    </dgm:pt>
    <dgm:pt modelId="{B4A636E9-1867-47BA-AE71-9790A3133B8C}">
      <dgm:prSet/>
      <dgm:spPr/>
      <dgm:t>
        <a:bodyPr/>
        <a:lstStyle/>
        <a:p>
          <a:endParaRPr lang="en-US" sz="3300" dirty="0"/>
        </a:p>
      </dgm:t>
    </dgm:pt>
    <dgm:pt modelId="{B1DC29F1-015E-451D-9EB5-1CF69741637C}" type="parTrans" cxnId="{220EF58C-69D1-433E-9D09-4FBDE571F799}">
      <dgm:prSet/>
      <dgm:spPr/>
      <dgm:t>
        <a:bodyPr/>
        <a:lstStyle/>
        <a:p>
          <a:endParaRPr lang="en-US"/>
        </a:p>
      </dgm:t>
    </dgm:pt>
    <dgm:pt modelId="{3EAFED7E-95F3-4524-A805-F213EC1F402E}" type="sibTrans" cxnId="{220EF58C-69D1-433E-9D09-4FBDE571F799}">
      <dgm:prSet/>
      <dgm:spPr/>
      <dgm:t>
        <a:bodyPr/>
        <a:lstStyle/>
        <a:p>
          <a:endParaRPr lang="en-US"/>
        </a:p>
      </dgm:t>
    </dgm:pt>
    <dgm:pt modelId="{227E0A9C-9B5C-486F-A9F1-57B58EC5AA18}">
      <dgm:prSet/>
      <dgm:spPr/>
      <dgm:t>
        <a:bodyPr/>
        <a:lstStyle/>
        <a:p>
          <a:endParaRPr lang="en-US" sz="3300" dirty="0"/>
        </a:p>
      </dgm:t>
    </dgm:pt>
    <dgm:pt modelId="{FF9CD960-B488-45E4-BAB8-4CED3CD6D395}" type="parTrans" cxnId="{F488EC05-A6ED-4BEF-8C24-DDCD93B0256A}">
      <dgm:prSet/>
      <dgm:spPr/>
      <dgm:t>
        <a:bodyPr/>
        <a:lstStyle/>
        <a:p>
          <a:endParaRPr lang="en-US"/>
        </a:p>
      </dgm:t>
    </dgm:pt>
    <dgm:pt modelId="{1C3500B0-1566-4015-8C28-B3506CAC307C}" type="sibTrans" cxnId="{F488EC05-A6ED-4BEF-8C24-DDCD93B0256A}">
      <dgm:prSet/>
      <dgm:spPr/>
      <dgm:t>
        <a:bodyPr/>
        <a:lstStyle/>
        <a:p>
          <a:endParaRPr lang="en-US"/>
        </a:p>
      </dgm:t>
    </dgm:pt>
    <dgm:pt modelId="{C2F1DCD0-B42B-4F4C-86D1-F2C72B51C6D6}">
      <dgm:prSet custT="1"/>
      <dgm:spPr/>
      <dgm:t>
        <a:bodyPr/>
        <a:lstStyle/>
        <a:p>
          <a:r>
            <a:rPr lang="en-US" sz="2400" dirty="0"/>
            <a:t>Add clarifications for posting site notices for operators of small construction and secondary operators of large construction.</a:t>
          </a:r>
        </a:p>
      </dgm:t>
    </dgm:pt>
    <dgm:pt modelId="{3EA7BA5F-A11C-41B1-8DD2-5395B04E1ED4}" type="parTrans" cxnId="{9CF03910-269B-4D3D-900D-EA7A1B110838}">
      <dgm:prSet/>
      <dgm:spPr/>
      <dgm:t>
        <a:bodyPr/>
        <a:lstStyle/>
        <a:p>
          <a:endParaRPr lang="en-US"/>
        </a:p>
      </dgm:t>
    </dgm:pt>
    <dgm:pt modelId="{550BB67A-3F98-4CC3-8220-B526ED17A4D0}" type="sibTrans" cxnId="{9CF03910-269B-4D3D-900D-EA7A1B110838}">
      <dgm:prSet/>
      <dgm:spPr/>
      <dgm:t>
        <a:bodyPr/>
        <a:lstStyle/>
        <a:p>
          <a:endParaRPr lang="en-US"/>
        </a:p>
      </dgm:t>
    </dgm:pt>
    <dgm:pt modelId="{A0596CF0-91ED-4342-9C51-BEB490D655D6}">
      <dgm:prSet custT="1"/>
      <dgm:spPr/>
      <dgm:t>
        <a:bodyPr/>
        <a:lstStyle/>
        <a:p>
          <a:r>
            <a:rPr lang="en-US" sz="2400" dirty="0"/>
            <a:t>Add clarification that posted small construction site notices may have a redacted signature if there is an original signed and certified copy of a site located at the site.</a:t>
          </a:r>
        </a:p>
      </dgm:t>
    </dgm:pt>
    <dgm:pt modelId="{C5545673-FDC3-48E6-8047-95EE6675F838}" type="parTrans" cxnId="{0DD6F859-7872-420E-BF6F-E3C2419FD057}">
      <dgm:prSet/>
      <dgm:spPr/>
      <dgm:t>
        <a:bodyPr/>
        <a:lstStyle/>
        <a:p>
          <a:endParaRPr lang="en-US"/>
        </a:p>
      </dgm:t>
    </dgm:pt>
    <dgm:pt modelId="{E6DEC009-BB45-47B2-AFA3-DB9EB03C1EF1}" type="sibTrans" cxnId="{0DD6F859-7872-420E-BF6F-E3C2419FD057}">
      <dgm:prSet/>
      <dgm:spPr/>
      <dgm:t>
        <a:bodyPr/>
        <a:lstStyle/>
        <a:p>
          <a:endParaRPr lang="en-US"/>
        </a:p>
      </dgm:t>
    </dgm:pt>
    <dgm:pt modelId="{7204ED1E-B6E1-451D-9521-003FC41C842C}">
      <dgm:prSet custT="1"/>
      <dgm:spPr/>
      <dgm:t>
        <a:bodyPr/>
        <a:lstStyle/>
        <a:p>
          <a:r>
            <a:rPr lang="en-US" sz="2400" dirty="0"/>
            <a:t>Additional clarification in the impaired waterbodies section of permit that references the CWA 303 (d) List and the Texas Integrated Report.</a:t>
          </a:r>
        </a:p>
      </dgm:t>
    </dgm:pt>
    <dgm:pt modelId="{C9CFFBD0-7D79-4544-930D-8AA436F18314}" type="parTrans" cxnId="{3F78D95C-E9E7-4584-B07E-2414E9A7EFE1}">
      <dgm:prSet/>
      <dgm:spPr/>
      <dgm:t>
        <a:bodyPr/>
        <a:lstStyle/>
        <a:p>
          <a:endParaRPr lang="en-US"/>
        </a:p>
      </dgm:t>
    </dgm:pt>
    <dgm:pt modelId="{C6486EF4-0787-4E69-AFCE-DF0268756DAD}" type="sibTrans" cxnId="{3F78D95C-E9E7-4584-B07E-2414E9A7EFE1}">
      <dgm:prSet/>
      <dgm:spPr/>
      <dgm:t>
        <a:bodyPr/>
        <a:lstStyle/>
        <a:p>
          <a:endParaRPr lang="en-US"/>
        </a:p>
      </dgm:t>
    </dgm:pt>
    <dgm:pt modelId="{7A40B6D7-FDC6-49DD-ACB0-E6175A099172}">
      <dgm:prSet custT="1"/>
      <dgm:spPr/>
      <dgm:t>
        <a:bodyPr/>
        <a:lstStyle/>
        <a:p>
          <a:r>
            <a:rPr lang="en-US" sz="2400" dirty="0"/>
            <a:t>Other small revisions and clarifications.</a:t>
          </a:r>
        </a:p>
      </dgm:t>
    </dgm:pt>
    <dgm:pt modelId="{83DF530C-FC4E-44AA-A59F-4299E36323E8}" type="parTrans" cxnId="{673501DB-3C53-42FB-AF87-0A2994023230}">
      <dgm:prSet/>
      <dgm:spPr/>
      <dgm:t>
        <a:bodyPr/>
        <a:lstStyle/>
        <a:p>
          <a:endParaRPr lang="en-US"/>
        </a:p>
      </dgm:t>
    </dgm:pt>
    <dgm:pt modelId="{9A8644CB-C069-4363-A290-043A7CA06895}" type="sibTrans" cxnId="{673501DB-3C53-42FB-AF87-0A2994023230}">
      <dgm:prSet/>
      <dgm:spPr/>
      <dgm:t>
        <a:bodyPr/>
        <a:lstStyle/>
        <a:p>
          <a:endParaRPr lang="en-US"/>
        </a:p>
      </dgm:t>
    </dgm:pt>
    <dgm:pt modelId="{6C2F96B7-0454-4803-BC52-80DA67417790}">
      <dgm:prSet custT="1"/>
      <dgm:spPr/>
      <dgm:t>
        <a:bodyPr/>
        <a:lstStyle/>
        <a:p>
          <a:endParaRPr lang="en-US" sz="2400" dirty="0"/>
        </a:p>
      </dgm:t>
    </dgm:pt>
    <dgm:pt modelId="{6D284A0B-269F-4BC7-AD94-DF28F3CDA890}" type="parTrans" cxnId="{ED257F37-9E55-4192-ABEE-7EDB003DC8DA}">
      <dgm:prSet/>
      <dgm:spPr/>
      <dgm:t>
        <a:bodyPr/>
        <a:lstStyle/>
        <a:p>
          <a:endParaRPr lang="en-US"/>
        </a:p>
      </dgm:t>
    </dgm:pt>
    <dgm:pt modelId="{92648FDC-BCBD-4C26-8178-FB7D44CF7711}" type="sibTrans" cxnId="{ED257F37-9E55-4192-ABEE-7EDB003DC8DA}">
      <dgm:prSet/>
      <dgm:spPr/>
      <dgm:t>
        <a:bodyPr/>
        <a:lstStyle/>
        <a:p>
          <a:endParaRPr lang="en-US"/>
        </a:p>
      </dgm:t>
    </dgm:pt>
    <dgm:pt modelId="{C20E09E0-735E-42E1-B2D4-9D78D32DE50D}">
      <dgm:prSet custT="1"/>
      <dgm:spPr/>
      <dgm:t>
        <a:bodyPr/>
        <a:lstStyle/>
        <a:p>
          <a:endParaRPr lang="en-US" sz="2400" dirty="0"/>
        </a:p>
      </dgm:t>
    </dgm:pt>
    <dgm:pt modelId="{4D05A309-600D-400F-9F80-4B6676626370}" type="parTrans" cxnId="{234C3FD6-29E3-42CA-B4BE-FF2B32405D74}">
      <dgm:prSet/>
      <dgm:spPr/>
      <dgm:t>
        <a:bodyPr/>
        <a:lstStyle/>
        <a:p>
          <a:endParaRPr lang="en-US"/>
        </a:p>
      </dgm:t>
    </dgm:pt>
    <dgm:pt modelId="{4B00AC17-203E-4D89-A146-248053F68DFF}" type="sibTrans" cxnId="{234C3FD6-29E3-42CA-B4BE-FF2B32405D74}">
      <dgm:prSet/>
      <dgm:spPr/>
      <dgm:t>
        <a:bodyPr/>
        <a:lstStyle/>
        <a:p>
          <a:endParaRPr lang="en-US"/>
        </a:p>
      </dgm:t>
    </dgm:pt>
    <dgm:pt modelId="{E7AE0E2F-21E4-4301-A957-844D66C7572C}">
      <dgm:prSet custT="1"/>
      <dgm:spPr/>
      <dgm:t>
        <a:bodyPr/>
        <a:lstStyle/>
        <a:p>
          <a:endParaRPr lang="en-US" sz="2400" dirty="0"/>
        </a:p>
      </dgm:t>
    </dgm:pt>
    <dgm:pt modelId="{0FE1878D-F963-4F4D-9FD7-A177B5C95EF2}" type="parTrans" cxnId="{5207D066-1AAD-4165-B531-E4A7A93F172B}">
      <dgm:prSet/>
      <dgm:spPr/>
      <dgm:t>
        <a:bodyPr/>
        <a:lstStyle/>
        <a:p>
          <a:endParaRPr lang="en-US"/>
        </a:p>
      </dgm:t>
    </dgm:pt>
    <dgm:pt modelId="{147D0A4E-3FAB-45FA-AA43-73C75D477C4A}" type="sibTrans" cxnId="{5207D066-1AAD-4165-B531-E4A7A93F172B}">
      <dgm:prSet/>
      <dgm:spPr/>
      <dgm:t>
        <a:bodyPr/>
        <a:lstStyle/>
        <a:p>
          <a:endParaRPr lang="en-US"/>
        </a:p>
      </dgm:t>
    </dgm:pt>
    <dgm:pt modelId="{39484C2C-CF5D-475A-83B1-6925F3659695}" type="pres">
      <dgm:prSet presAssocID="{2FA5AEEA-6590-409D-B3D2-6BDD07189983}" presName="Name0" presStyleCnt="0">
        <dgm:presLayoutVars>
          <dgm:dir/>
          <dgm:animLvl val="lvl"/>
          <dgm:resizeHandles val="exact"/>
        </dgm:presLayoutVars>
      </dgm:prSet>
      <dgm:spPr/>
    </dgm:pt>
    <dgm:pt modelId="{E46CCA02-8098-40A7-A880-36146E906E22}" type="pres">
      <dgm:prSet presAssocID="{6ACA7AAD-9AC4-4993-9194-C7367F8C772C}" presName="composite" presStyleCnt="0"/>
      <dgm:spPr/>
    </dgm:pt>
    <dgm:pt modelId="{E6EC0C2D-3800-4555-B84C-E634642879AF}" type="pres">
      <dgm:prSet presAssocID="{6ACA7AAD-9AC4-4993-9194-C7367F8C772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7B8AEF0-7C0A-4522-B7E5-506288DCDD03}" type="pres">
      <dgm:prSet presAssocID="{6ACA7AAD-9AC4-4993-9194-C7367F8C772C}" presName="desTx" presStyleLbl="alignAccFollowNode1" presStyleIdx="0" presStyleCnt="1" custLinFactNeighborX="-450" custLinFactNeighborY="-307">
        <dgm:presLayoutVars>
          <dgm:bulletEnabled val="1"/>
        </dgm:presLayoutVars>
      </dgm:prSet>
      <dgm:spPr/>
    </dgm:pt>
  </dgm:ptLst>
  <dgm:cxnLst>
    <dgm:cxn modelId="{F488EC05-A6ED-4BEF-8C24-DDCD93B0256A}" srcId="{6ACA7AAD-9AC4-4993-9194-C7367F8C772C}" destId="{227E0A9C-9B5C-486F-A9F1-57B58EC5AA18}" srcOrd="8" destOrd="0" parTransId="{FF9CD960-B488-45E4-BAB8-4CED3CD6D395}" sibTransId="{1C3500B0-1566-4015-8C28-B3506CAC307C}"/>
    <dgm:cxn modelId="{9CF03910-269B-4D3D-900D-EA7A1B110838}" srcId="{6ACA7AAD-9AC4-4993-9194-C7367F8C772C}" destId="{C2F1DCD0-B42B-4F4C-86D1-F2C72B51C6D6}" srcOrd="1" destOrd="0" parTransId="{3EA7BA5F-A11C-41B1-8DD2-5395B04E1ED4}" sibTransId="{550BB67A-3F98-4CC3-8220-B526ED17A4D0}"/>
    <dgm:cxn modelId="{F77E8519-A7B8-49EE-8549-7BF5747101BF}" type="presOf" srcId="{C673D63F-ABCF-403C-9FFF-C284CE258BAE}" destId="{C7B8AEF0-7C0A-4522-B7E5-506288DCDD03}" srcOrd="0" destOrd="9" presId="urn:microsoft.com/office/officeart/2005/8/layout/hList1"/>
    <dgm:cxn modelId="{CCEC921F-83D2-4AA5-A53C-BF03E0214335}" srcId="{2FA5AEEA-6590-409D-B3D2-6BDD07189983}" destId="{6ACA7AAD-9AC4-4993-9194-C7367F8C772C}" srcOrd="0" destOrd="0" parTransId="{E737503E-BD8B-4572-B700-943656C49D05}" sibTransId="{30A7D840-6B43-4CCB-9894-9C5CDE1D4E9D}"/>
    <dgm:cxn modelId="{CE140E2F-A359-4D09-9CC4-7FFA7EE7E47F}" type="presOf" srcId="{A0596CF0-91ED-4342-9C51-BEB490D655D6}" destId="{C7B8AEF0-7C0A-4522-B7E5-506288DCDD03}" srcOrd="0" destOrd="3" presId="urn:microsoft.com/office/officeart/2005/8/layout/hList1"/>
    <dgm:cxn modelId="{ED257F37-9E55-4192-ABEE-7EDB003DC8DA}" srcId="{6ACA7AAD-9AC4-4993-9194-C7367F8C772C}" destId="{6C2F96B7-0454-4803-BC52-80DA67417790}" srcOrd="2" destOrd="0" parTransId="{6D284A0B-269F-4BC7-AD94-DF28F3CDA890}" sibTransId="{92648FDC-BCBD-4C26-8178-FB7D44CF7711}"/>
    <dgm:cxn modelId="{3F78D95C-E9E7-4584-B07E-2414E9A7EFE1}" srcId="{6ACA7AAD-9AC4-4993-9194-C7367F8C772C}" destId="{7204ED1E-B6E1-451D-9521-003FC41C842C}" srcOrd="5" destOrd="0" parTransId="{C9CFFBD0-7D79-4544-930D-8AA436F18314}" sibTransId="{C6486EF4-0787-4E69-AFCE-DF0268756DAD}"/>
    <dgm:cxn modelId="{B78EF643-558F-413A-AE53-7A0132D08944}" srcId="{6ACA7AAD-9AC4-4993-9194-C7367F8C772C}" destId="{4F3B6070-9702-4E28-86F4-B3F1CACE21C6}" srcOrd="11" destOrd="0" parTransId="{9CCBCC3E-F6B1-446C-99FB-B553D69257A9}" sibTransId="{4E694482-2AED-4767-9A16-D863B926019B}"/>
    <dgm:cxn modelId="{9AB24F46-62F7-4BFE-9687-52F6B15CFB23}" type="presOf" srcId="{2FA5AEEA-6590-409D-B3D2-6BDD07189983}" destId="{39484C2C-CF5D-475A-83B1-6925F3659695}" srcOrd="0" destOrd="0" presId="urn:microsoft.com/office/officeart/2005/8/layout/hList1"/>
    <dgm:cxn modelId="{5207D066-1AAD-4165-B531-E4A7A93F172B}" srcId="{6ACA7AAD-9AC4-4993-9194-C7367F8C772C}" destId="{E7AE0E2F-21E4-4301-A957-844D66C7572C}" srcOrd="6" destOrd="0" parTransId="{0FE1878D-F963-4F4D-9FD7-A177B5C95EF2}" sibTransId="{147D0A4E-3FAB-45FA-AA43-73C75D477C4A}"/>
    <dgm:cxn modelId="{DB66FF4A-7389-43CD-8BEB-7C846039F22D}" type="presOf" srcId="{7A40B6D7-FDC6-49DD-ACB0-E6175A099172}" destId="{C7B8AEF0-7C0A-4522-B7E5-506288DCDD03}" srcOrd="0" destOrd="7" presId="urn:microsoft.com/office/officeart/2005/8/layout/hList1"/>
    <dgm:cxn modelId="{14E32971-E7EC-4AD7-BE11-8C314DBFC49B}" type="presOf" srcId="{B4A636E9-1867-47BA-AE71-9790A3133B8C}" destId="{C7B8AEF0-7C0A-4522-B7E5-506288DCDD03}" srcOrd="0" destOrd="10" presId="urn:microsoft.com/office/officeart/2005/8/layout/hList1"/>
    <dgm:cxn modelId="{79FFAD74-2413-4B81-8FC1-BC3C0F80E3AC}" srcId="{6ACA7AAD-9AC4-4993-9194-C7367F8C772C}" destId="{C673D63F-ABCF-403C-9FFF-C284CE258BAE}" srcOrd="9" destOrd="0" parTransId="{ACD3F954-335F-4C19-A192-E562071965D8}" sibTransId="{F2B2DB0B-7DC7-4C80-A2AB-A8EB7AF0F10A}"/>
    <dgm:cxn modelId="{6B93AD57-F2D7-4ADA-98FD-0D9E34130A05}" type="presOf" srcId="{28C808D1-C1D0-4CC4-9BE4-E5E34FB9E9BE}" destId="{C7B8AEF0-7C0A-4522-B7E5-506288DCDD03}" srcOrd="0" destOrd="13" presId="urn:microsoft.com/office/officeart/2005/8/layout/hList1"/>
    <dgm:cxn modelId="{0DD6F859-7872-420E-BF6F-E3C2419FD057}" srcId="{6ACA7AAD-9AC4-4993-9194-C7367F8C772C}" destId="{A0596CF0-91ED-4342-9C51-BEB490D655D6}" srcOrd="3" destOrd="0" parTransId="{C5545673-FDC3-48E6-8047-95EE6675F838}" sibTransId="{E6DEC009-BB45-47B2-AFA3-DB9EB03C1EF1}"/>
    <dgm:cxn modelId="{DAC50881-53A2-4F04-8731-38C5BB508AE1}" type="presOf" srcId="{4F3B6070-9702-4E28-86F4-B3F1CACE21C6}" destId="{C7B8AEF0-7C0A-4522-B7E5-506288DCDD03}" srcOrd="0" destOrd="11" presId="urn:microsoft.com/office/officeart/2005/8/layout/hList1"/>
    <dgm:cxn modelId="{AAB5C081-3FB0-49AA-B79B-87D1AEDFFF5F}" type="presOf" srcId="{6ACA7AAD-9AC4-4993-9194-C7367F8C772C}" destId="{E6EC0C2D-3800-4555-B84C-E634642879AF}" srcOrd="0" destOrd="0" presId="urn:microsoft.com/office/officeart/2005/8/layout/hList1"/>
    <dgm:cxn modelId="{220EF58C-69D1-433E-9D09-4FBDE571F799}" srcId="{6ACA7AAD-9AC4-4993-9194-C7367F8C772C}" destId="{B4A636E9-1867-47BA-AE71-9790A3133B8C}" srcOrd="10" destOrd="0" parTransId="{B1DC29F1-015E-451D-9EB5-1CF69741637C}" sibTransId="{3EAFED7E-95F3-4524-A805-F213EC1F402E}"/>
    <dgm:cxn modelId="{AF742E91-FF0A-4C8A-A1B2-CB5CC9EC796D}" type="presOf" srcId="{8A29E87B-C108-4665-8DF7-E2418AF3BCA0}" destId="{C7B8AEF0-7C0A-4522-B7E5-506288DCDD03}" srcOrd="0" destOrd="0" presId="urn:microsoft.com/office/officeart/2005/8/layout/hList1"/>
    <dgm:cxn modelId="{0140259C-83C5-4A53-8F1E-F1EA352AD7B5}" type="presOf" srcId="{E7AE0E2F-21E4-4301-A957-844D66C7572C}" destId="{C7B8AEF0-7C0A-4522-B7E5-506288DCDD03}" srcOrd="0" destOrd="6" presId="urn:microsoft.com/office/officeart/2005/8/layout/hList1"/>
    <dgm:cxn modelId="{D1A9E09F-0191-4DA5-8D03-1C60BAF82AB3}" srcId="{6ACA7AAD-9AC4-4993-9194-C7367F8C772C}" destId="{8A29E87B-C108-4665-8DF7-E2418AF3BCA0}" srcOrd="0" destOrd="0" parTransId="{D27BDB6D-E019-4408-9285-7EEDC38F6383}" sibTransId="{3AB37E51-609D-4331-B527-904BE714766F}"/>
    <dgm:cxn modelId="{4FE7F2AF-06BF-48B8-8F30-1617FB06C9ED}" srcId="{6ACA7AAD-9AC4-4993-9194-C7367F8C772C}" destId="{28C808D1-C1D0-4CC4-9BE4-E5E34FB9E9BE}" srcOrd="13" destOrd="0" parTransId="{D3F95D3F-0516-4558-ABFC-1F3C2B63E5B5}" sibTransId="{0CE4CC10-65E8-4A99-BFDA-58507C6656AE}"/>
    <dgm:cxn modelId="{31706AB4-8C14-488C-959A-280F2FF03CC7}" type="presOf" srcId="{7204ED1E-B6E1-451D-9521-003FC41C842C}" destId="{C7B8AEF0-7C0A-4522-B7E5-506288DCDD03}" srcOrd="0" destOrd="5" presId="urn:microsoft.com/office/officeart/2005/8/layout/hList1"/>
    <dgm:cxn modelId="{B7B555C5-FD92-421A-852C-01573394E09B}" type="presOf" srcId="{B2E33B69-33C2-4A96-80B4-3379427A81BE}" destId="{C7B8AEF0-7C0A-4522-B7E5-506288DCDD03}" srcOrd="0" destOrd="12" presId="urn:microsoft.com/office/officeart/2005/8/layout/hList1"/>
    <dgm:cxn modelId="{550AF8CF-68D6-4F87-8993-932126B43F04}" type="presOf" srcId="{C2F1DCD0-B42B-4F4C-86D1-F2C72B51C6D6}" destId="{C7B8AEF0-7C0A-4522-B7E5-506288DCDD03}" srcOrd="0" destOrd="1" presId="urn:microsoft.com/office/officeart/2005/8/layout/hList1"/>
    <dgm:cxn modelId="{234C3FD6-29E3-42CA-B4BE-FF2B32405D74}" srcId="{6ACA7AAD-9AC4-4993-9194-C7367F8C772C}" destId="{C20E09E0-735E-42E1-B2D4-9D78D32DE50D}" srcOrd="4" destOrd="0" parTransId="{4D05A309-600D-400F-9F80-4B6676626370}" sibTransId="{4B00AC17-203E-4D89-A146-248053F68DFF}"/>
    <dgm:cxn modelId="{673501DB-3C53-42FB-AF87-0A2994023230}" srcId="{6ACA7AAD-9AC4-4993-9194-C7367F8C772C}" destId="{7A40B6D7-FDC6-49DD-ACB0-E6175A099172}" srcOrd="7" destOrd="0" parTransId="{83DF530C-FC4E-44AA-A59F-4299E36323E8}" sibTransId="{9A8644CB-C069-4363-A290-043A7CA06895}"/>
    <dgm:cxn modelId="{768E76E6-57EB-404C-8652-E83E6CB39B19}" srcId="{6ACA7AAD-9AC4-4993-9194-C7367F8C772C}" destId="{B2E33B69-33C2-4A96-80B4-3379427A81BE}" srcOrd="12" destOrd="0" parTransId="{7ABE2B1B-6BCD-429A-B64B-89CCBAD14045}" sibTransId="{2CE21C1A-E9A3-4D07-AC9D-2D18C4BD824B}"/>
    <dgm:cxn modelId="{E42B2AE7-82E9-4364-9C84-88DD10FA909A}" type="presOf" srcId="{6C2F96B7-0454-4803-BC52-80DA67417790}" destId="{C7B8AEF0-7C0A-4522-B7E5-506288DCDD03}" srcOrd="0" destOrd="2" presId="urn:microsoft.com/office/officeart/2005/8/layout/hList1"/>
    <dgm:cxn modelId="{B54FBDFD-40B7-45A7-B9FE-6B0950100AC9}" type="presOf" srcId="{227E0A9C-9B5C-486F-A9F1-57B58EC5AA18}" destId="{C7B8AEF0-7C0A-4522-B7E5-506288DCDD03}" srcOrd="0" destOrd="8" presId="urn:microsoft.com/office/officeart/2005/8/layout/hList1"/>
    <dgm:cxn modelId="{00B98BFF-28B2-45EC-8E56-589502FA872A}" type="presOf" srcId="{C20E09E0-735E-42E1-B2D4-9D78D32DE50D}" destId="{C7B8AEF0-7C0A-4522-B7E5-506288DCDD03}" srcOrd="0" destOrd="4" presId="urn:microsoft.com/office/officeart/2005/8/layout/hList1"/>
    <dgm:cxn modelId="{AA0F529B-7B18-402A-AE22-B14E08E7D84F}" type="presParOf" srcId="{39484C2C-CF5D-475A-83B1-6925F3659695}" destId="{E46CCA02-8098-40A7-A880-36146E906E22}" srcOrd="0" destOrd="0" presId="urn:microsoft.com/office/officeart/2005/8/layout/hList1"/>
    <dgm:cxn modelId="{393C4AB8-59E3-47E2-9F6C-1BA36238352D}" type="presParOf" srcId="{E46CCA02-8098-40A7-A880-36146E906E22}" destId="{E6EC0C2D-3800-4555-B84C-E634642879AF}" srcOrd="0" destOrd="0" presId="urn:microsoft.com/office/officeart/2005/8/layout/hList1"/>
    <dgm:cxn modelId="{11310D75-7527-4680-B930-1EA17521CDAC}" type="presParOf" srcId="{E46CCA02-8098-40A7-A880-36146E906E22}" destId="{C7B8AEF0-7C0A-4522-B7E5-506288DCDD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08D2A-F9ED-44E4-8384-09A36D2129D7}" type="doc">
      <dgm:prSet loTypeId="urn:diagrams.loki3.com/Bracke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F424D-9CC8-43AF-9ADD-9B7DCFCF7562}">
      <dgm:prSet phldrT="[Text]" custT="1"/>
      <dgm:spPr/>
      <dgm:t>
        <a:bodyPr/>
        <a:lstStyle/>
        <a:p>
          <a:r>
            <a:rPr lang="en-US" sz="2400" b="1" dirty="0"/>
            <a:t>Large Construction Sites</a:t>
          </a:r>
        </a:p>
      </dgm:t>
    </dgm:pt>
    <dgm:pt modelId="{4CB0BD32-6589-4795-9300-EEC53DF1AED7}" type="parTrans" cxnId="{670B14DC-D8EC-40B5-8794-4AC94C3D80B0}">
      <dgm:prSet/>
      <dgm:spPr/>
      <dgm:t>
        <a:bodyPr/>
        <a:lstStyle/>
        <a:p>
          <a:endParaRPr lang="en-US"/>
        </a:p>
      </dgm:t>
    </dgm:pt>
    <dgm:pt modelId="{1418E0AD-E9DA-44E0-8EBC-41EA7BB9E509}" type="sibTrans" cxnId="{670B14DC-D8EC-40B5-8794-4AC94C3D80B0}">
      <dgm:prSet/>
      <dgm:spPr/>
      <dgm:t>
        <a:bodyPr/>
        <a:lstStyle/>
        <a:p>
          <a:endParaRPr lang="en-US"/>
        </a:p>
      </dgm:t>
    </dgm:pt>
    <dgm:pt modelId="{264FE0B9-2993-46A9-873D-93A88C09301C}">
      <dgm:prSet phldrT="[Text]" custT="1"/>
      <dgm:spPr/>
      <dgm:t>
        <a:bodyPr/>
        <a:lstStyle/>
        <a:p>
          <a:r>
            <a:rPr lang="en-US" sz="2400"/>
            <a:t>Have on-site operational control over construction plans and specifications, including the ability to make changes	</a:t>
          </a:r>
          <a:endParaRPr lang="en-US" sz="2400" dirty="0"/>
        </a:p>
      </dgm:t>
    </dgm:pt>
    <dgm:pt modelId="{18765E83-FA6C-4EFE-ABDB-46E9F45F4F0E}" type="parTrans" cxnId="{F9097EB4-755F-4587-819E-A2A7ACADE8A0}">
      <dgm:prSet/>
      <dgm:spPr/>
      <dgm:t>
        <a:bodyPr/>
        <a:lstStyle/>
        <a:p>
          <a:endParaRPr lang="en-US"/>
        </a:p>
      </dgm:t>
    </dgm:pt>
    <dgm:pt modelId="{5DA3F36E-F85A-483B-BC24-F2FC75D1171F}" type="sibTrans" cxnId="{F9097EB4-755F-4587-819E-A2A7ACADE8A0}">
      <dgm:prSet/>
      <dgm:spPr/>
      <dgm:t>
        <a:bodyPr/>
        <a:lstStyle/>
        <a:p>
          <a:endParaRPr lang="en-US"/>
        </a:p>
      </dgm:t>
    </dgm:pt>
    <dgm:pt modelId="{79633A6C-BFD4-49DA-BE18-051AAAB49951}">
      <dgm:prSet phldrT="[Text]" custT="1"/>
      <dgm:spPr/>
      <dgm:t>
        <a:bodyPr/>
        <a:lstStyle/>
        <a:p>
          <a:r>
            <a:rPr lang="en-US" sz="2400" dirty="0"/>
            <a:t>Have day-to-day operational control activities at a site to ensure compliance with a stormwater pollution prevention plan (SWP3) and CGP permit </a:t>
          </a:r>
        </a:p>
      </dgm:t>
    </dgm:pt>
    <dgm:pt modelId="{D3758AC6-905F-44E4-8169-6B55F95AB932}" type="parTrans" cxnId="{D2919BF8-39F5-4FEA-A8FB-813FA0B4224F}">
      <dgm:prSet/>
      <dgm:spPr/>
      <dgm:t>
        <a:bodyPr/>
        <a:lstStyle/>
        <a:p>
          <a:endParaRPr lang="en-US"/>
        </a:p>
      </dgm:t>
    </dgm:pt>
    <dgm:pt modelId="{A00EAD2D-296F-414B-8871-0AB848AFD8CC}" type="sibTrans" cxnId="{D2919BF8-39F5-4FEA-A8FB-813FA0B4224F}">
      <dgm:prSet/>
      <dgm:spPr/>
      <dgm:t>
        <a:bodyPr/>
        <a:lstStyle/>
        <a:p>
          <a:endParaRPr lang="en-US"/>
        </a:p>
      </dgm:t>
    </dgm:pt>
    <dgm:pt modelId="{E13132B6-16A5-404F-83CC-FA7AC9108D5B}">
      <dgm:prSet phldrT="[Text]" phldr="1"/>
      <dgm:spPr>
        <a:effectLst>
          <a:outerShdw blurRad="50800" dist="50800" dir="5400000" algn="ctr" rotWithShape="0">
            <a:srgbClr val="000000">
              <a:alpha val="0"/>
            </a:srgbClr>
          </a:outerShdw>
        </a:effectLst>
      </dgm:spPr>
      <dgm:t>
        <a:bodyPr/>
        <a:lstStyle/>
        <a:p>
          <a:endParaRPr lang="en-US" dirty="0">
            <a:solidFill>
              <a:schemeClr val="bg2"/>
            </a:solidFill>
          </a:endParaRPr>
        </a:p>
      </dgm:t>
    </dgm:pt>
    <dgm:pt modelId="{F1CCC173-995A-4E91-A605-023DF32FE817}" type="sibTrans" cxnId="{D62AA200-0DAD-4692-8DAA-D646672644EF}">
      <dgm:prSet/>
      <dgm:spPr/>
      <dgm:t>
        <a:bodyPr/>
        <a:lstStyle/>
        <a:p>
          <a:endParaRPr lang="en-US"/>
        </a:p>
      </dgm:t>
    </dgm:pt>
    <dgm:pt modelId="{52D950BD-BB78-4099-A7E3-37E6FC83239B}" type="parTrans" cxnId="{D62AA200-0DAD-4692-8DAA-D646672644EF}">
      <dgm:prSet/>
      <dgm:spPr/>
      <dgm:t>
        <a:bodyPr/>
        <a:lstStyle/>
        <a:p>
          <a:endParaRPr lang="en-US"/>
        </a:p>
      </dgm:t>
    </dgm:pt>
    <dgm:pt modelId="{13B51785-ACF0-4C76-B9EF-CAA1FB865A12}" type="pres">
      <dgm:prSet presAssocID="{45208D2A-F9ED-44E4-8384-09A36D2129D7}" presName="Name0" presStyleCnt="0">
        <dgm:presLayoutVars>
          <dgm:dir/>
          <dgm:animLvl val="lvl"/>
          <dgm:resizeHandles val="exact"/>
        </dgm:presLayoutVars>
      </dgm:prSet>
      <dgm:spPr/>
    </dgm:pt>
    <dgm:pt modelId="{4D08AAD3-8F90-422F-BFA6-F064FAD2BA82}" type="pres">
      <dgm:prSet presAssocID="{66DF424D-9CC8-43AF-9ADD-9B7DCFCF7562}" presName="linNode" presStyleCnt="0"/>
      <dgm:spPr/>
    </dgm:pt>
    <dgm:pt modelId="{EDC6DFEC-09E8-4EDD-BB5B-5855081EA5EC}" type="pres">
      <dgm:prSet presAssocID="{66DF424D-9CC8-43AF-9ADD-9B7DCFCF7562}" presName="parTx" presStyleLbl="revTx" presStyleIdx="0" presStyleCnt="2" custScaleY="394445" custLinFactNeighborX="-34818" custLinFactNeighborY="77177">
        <dgm:presLayoutVars>
          <dgm:chMax val="1"/>
          <dgm:bulletEnabled val="1"/>
        </dgm:presLayoutVars>
      </dgm:prSet>
      <dgm:spPr/>
    </dgm:pt>
    <dgm:pt modelId="{9684A8DA-4C18-4D7C-8739-002DC8945851}" type="pres">
      <dgm:prSet presAssocID="{66DF424D-9CC8-43AF-9ADD-9B7DCFCF7562}" presName="bracket" presStyleLbl="parChTrans1D1" presStyleIdx="0" presStyleCnt="2" custScaleX="98212" custScaleY="318069" custLinFactNeighborX="-37262" custLinFactNeighborY="75199"/>
      <dgm:spPr/>
    </dgm:pt>
    <dgm:pt modelId="{617B7DC0-FE49-4E7D-ACC6-A898D84B076B}" type="pres">
      <dgm:prSet presAssocID="{66DF424D-9CC8-43AF-9ADD-9B7DCFCF7562}" presName="spH" presStyleCnt="0"/>
      <dgm:spPr/>
    </dgm:pt>
    <dgm:pt modelId="{DD770C6D-30D1-4B48-856B-AA6EFCECD4B3}" type="pres">
      <dgm:prSet presAssocID="{66DF424D-9CC8-43AF-9ADD-9B7DCFCF7562}" presName="desTx" presStyleLbl="node1" presStyleIdx="0" presStyleCnt="2" custScaleX="118661" custScaleY="175381" custLinFactX="-498" custLinFactNeighborX="-100000" custLinFactNeighborY="-73117">
        <dgm:presLayoutVars>
          <dgm:bulletEnabled val="1"/>
        </dgm:presLayoutVars>
      </dgm:prSet>
      <dgm:spPr/>
    </dgm:pt>
    <dgm:pt modelId="{4D603C18-D393-4715-9029-061DADC58C28}" type="pres">
      <dgm:prSet presAssocID="{1418E0AD-E9DA-44E0-8EBC-41EA7BB9E509}" presName="spV" presStyleCnt="0"/>
      <dgm:spPr/>
    </dgm:pt>
    <dgm:pt modelId="{CD9BAC14-C3B6-4ED0-BCEE-AA04645B15CB}" type="pres">
      <dgm:prSet presAssocID="{E13132B6-16A5-404F-83CC-FA7AC9108D5B}" presName="linNode" presStyleCnt="0"/>
      <dgm:spPr/>
    </dgm:pt>
    <dgm:pt modelId="{F61380EB-E66A-40A0-A49C-140E1F1507FB}" type="pres">
      <dgm:prSet presAssocID="{E13132B6-16A5-404F-83CC-FA7AC9108D5B}" presName="parTx" presStyleLbl="revTx" presStyleIdx="1" presStyleCnt="2">
        <dgm:presLayoutVars>
          <dgm:chMax val="1"/>
          <dgm:bulletEnabled val="1"/>
        </dgm:presLayoutVars>
      </dgm:prSet>
      <dgm:spPr/>
    </dgm:pt>
    <dgm:pt modelId="{D418D5A2-A815-447E-8F2B-66ACEDDFD0CC}" type="pres">
      <dgm:prSet presAssocID="{E13132B6-16A5-404F-83CC-FA7AC9108D5B}" presName="bracket" presStyleLbl="parChTrans1D1" presStyleIdx="1" presStyleCnt="2" custFlipVert="1" custFlipHor="1" custScaleX="48447" custScaleY="107395" custLinFactX="-200000" custLinFactNeighborX="-227857" custLinFactNeighborY="81107"/>
      <dgm:spPr>
        <a:ln>
          <a:solidFill>
            <a:schemeClr val="accent1">
              <a:shade val="60000"/>
              <a:hueOff val="0"/>
              <a:satOff val="0"/>
              <a:lumOff val="0"/>
              <a:alpha val="0"/>
            </a:schemeClr>
          </a:solidFill>
        </a:ln>
        <a:effectLst>
          <a:outerShdw blurRad="50800" dist="50800" dir="5400000" sx="1000" sy="1000" algn="ctr" rotWithShape="0">
            <a:schemeClr val="bg2"/>
          </a:outerShdw>
        </a:effectLst>
      </dgm:spPr>
    </dgm:pt>
    <dgm:pt modelId="{8F0711F8-9A37-43FB-84CE-121D607168E8}" type="pres">
      <dgm:prSet presAssocID="{E13132B6-16A5-404F-83CC-FA7AC9108D5B}" presName="spH" presStyleCnt="0"/>
      <dgm:spPr/>
    </dgm:pt>
    <dgm:pt modelId="{CB9ACA23-A952-4FBA-A0F4-766FB55E2BBA}" type="pres">
      <dgm:prSet presAssocID="{E13132B6-16A5-404F-83CC-FA7AC9108D5B}" presName="desTx" presStyleLbl="node1" presStyleIdx="1" presStyleCnt="2" custScaleX="111185" custScaleY="779185" custLinFactY="-100000" custLinFactNeighborX="-90481" custLinFactNeighborY="-179364">
        <dgm:presLayoutVars>
          <dgm:bulletEnabled val="1"/>
        </dgm:presLayoutVars>
      </dgm:prSet>
      <dgm:spPr/>
    </dgm:pt>
  </dgm:ptLst>
  <dgm:cxnLst>
    <dgm:cxn modelId="{D62AA200-0DAD-4692-8DAA-D646672644EF}" srcId="{45208D2A-F9ED-44E4-8384-09A36D2129D7}" destId="{E13132B6-16A5-404F-83CC-FA7AC9108D5B}" srcOrd="1" destOrd="0" parTransId="{52D950BD-BB78-4099-A7E3-37E6FC83239B}" sibTransId="{F1CCC173-995A-4E91-A605-023DF32FE817}"/>
    <dgm:cxn modelId="{C59AF236-AF29-4FF1-BFCF-5688CA43ED5A}" type="presOf" srcId="{E13132B6-16A5-404F-83CC-FA7AC9108D5B}" destId="{F61380EB-E66A-40A0-A49C-140E1F1507FB}" srcOrd="0" destOrd="0" presId="urn:diagrams.loki3.com/BracketList"/>
    <dgm:cxn modelId="{F0473650-0257-4CC7-8ECB-633CCF2ECE03}" type="presOf" srcId="{45208D2A-F9ED-44E4-8384-09A36D2129D7}" destId="{13B51785-ACF0-4C76-B9EF-CAA1FB865A12}" srcOrd="0" destOrd="0" presId="urn:diagrams.loki3.com/BracketList"/>
    <dgm:cxn modelId="{384600AA-B2D0-430B-9DDB-678BB0BDBF1A}" type="presOf" srcId="{66DF424D-9CC8-43AF-9ADD-9B7DCFCF7562}" destId="{EDC6DFEC-09E8-4EDD-BB5B-5855081EA5EC}" srcOrd="0" destOrd="0" presId="urn:diagrams.loki3.com/BracketList"/>
    <dgm:cxn modelId="{F9097EB4-755F-4587-819E-A2A7ACADE8A0}" srcId="{66DF424D-9CC8-43AF-9ADD-9B7DCFCF7562}" destId="{264FE0B9-2993-46A9-873D-93A88C09301C}" srcOrd="0" destOrd="0" parTransId="{18765E83-FA6C-4EFE-ABDB-46E9F45F4F0E}" sibTransId="{5DA3F36E-F85A-483B-BC24-F2FC75D1171F}"/>
    <dgm:cxn modelId="{670B14DC-D8EC-40B5-8794-4AC94C3D80B0}" srcId="{45208D2A-F9ED-44E4-8384-09A36D2129D7}" destId="{66DF424D-9CC8-43AF-9ADD-9B7DCFCF7562}" srcOrd="0" destOrd="0" parTransId="{4CB0BD32-6589-4795-9300-EEC53DF1AED7}" sibTransId="{1418E0AD-E9DA-44E0-8EBC-41EA7BB9E509}"/>
    <dgm:cxn modelId="{68CFBFE9-39DD-450C-8F18-9C57EF254CC0}" type="presOf" srcId="{79633A6C-BFD4-49DA-BE18-051AAAB49951}" destId="{CB9ACA23-A952-4FBA-A0F4-766FB55E2BBA}" srcOrd="0" destOrd="0" presId="urn:diagrams.loki3.com/BracketList"/>
    <dgm:cxn modelId="{D2919BF8-39F5-4FEA-A8FB-813FA0B4224F}" srcId="{E13132B6-16A5-404F-83CC-FA7AC9108D5B}" destId="{79633A6C-BFD4-49DA-BE18-051AAAB49951}" srcOrd="0" destOrd="0" parTransId="{D3758AC6-905F-44E4-8169-6B55F95AB932}" sibTransId="{A00EAD2D-296F-414B-8871-0AB848AFD8CC}"/>
    <dgm:cxn modelId="{20B516FB-7218-4F5D-B1DE-6F4B480F11B2}" type="presOf" srcId="{264FE0B9-2993-46A9-873D-93A88C09301C}" destId="{DD770C6D-30D1-4B48-856B-AA6EFCECD4B3}" srcOrd="0" destOrd="0" presId="urn:diagrams.loki3.com/BracketList"/>
    <dgm:cxn modelId="{050BE542-EA73-4E9A-97D9-B31D8F8398FD}" type="presParOf" srcId="{13B51785-ACF0-4C76-B9EF-CAA1FB865A12}" destId="{4D08AAD3-8F90-422F-BFA6-F064FAD2BA82}" srcOrd="0" destOrd="0" presId="urn:diagrams.loki3.com/BracketList"/>
    <dgm:cxn modelId="{83F7FC22-D327-4FC1-9BE2-E679982E006E}" type="presParOf" srcId="{4D08AAD3-8F90-422F-BFA6-F064FAD2BA82}" destId="{EDC6DFEC-09E8-4EDD-BB5B-5855081EA5EC}" srcOrd="0" destOrd="0" presId="urn:diagrams.loki3.com/BracketList"/>
    <dgm:cxn modelId="{45AC7930-A8F9-4159-A4D6-170B2BA14D6B}" type="presParOf" srcId="{4D08AAD3-8F90-422F-BFA6-F064FAD2BA82}" destId="{9684A8DA-4C18-4D7C-8739-002DC8945851}" srcOrd="1" destOrd="0" presId="urn:diagrams.loki3.com/BracketList"/>
    <dgm:cxn modelId="{C06C6096-2925-4A5D-BF35-F145D11CBB8A}" type="presParOf" srcId="{4D08AAD3-8F90-422F-BFA6-F064FAD2BA82}" destId="{617B7DC0-FE49-4E7D-ACC6-A898D84B076B}" srcOrd="2" destOrd="0" presId="urn:diagrams.loki3.com/BracketList"/>
    <dgm:cxn modelId="{7E02D71D-6C38-40A8-98D1-3A606DF023B6}" type="presParOf" srcId="{4D08AAD3-8F90-422F-BFA6-F064FAD2BA82}" destId="{DD770C6D-30D1-4B48-856B-AA6EFCECD4B3}" srcOrd="3" destOrd="0" presId="urn:diagrams.loki3.com/BracketList"/>
    <dgm:cxn modelId="{B45C010B-94CB-40D9-9C3F-8A67F22FE125}" type="presParOf" srcId="{13B51785-ACF0-4C76-B9EF-CAA1FB865A12}" destId="{4D603C18-D393-4715-9029-061DADC58C28}" srcOrd="1" destOrd="0" presId="urn:diagrams.loki3.com/BracketList"/>
    <dgm:cxn modelId="{7940CB97-7060-43CB-BC82-17AE4E752455}" type="presParOf" srcId="{13B51785-ACF0-4C76-B9EF-CAA1FB865A12}" destId="{CD9BAC14-C3B6-4ED0-BCEE-AA04645B15CB}" srcOrd="2" destOrd="0" presId="urn:diagrams.loki3.com/BracketList"/>
    <dgm:cxn modelId="{AF48C3C0-FBCE-4FFF-805C-C7036E2F89B0}" type="presParOf" srcId="{CD9BAC14-C3B6-4ED0-BCEE-AA04645B15CB}" destId="{F61380EB-E66A-40A0-A49C-140E1F1507FB}" srcOrd="0" destOrd="0" presId="urn:diagrams.loki3.com/BracketList"/>
    <dgm:cxn modelId="{2AFAE345-EBF9-4216-A301-81328E7FDB20}" type="presParOf" srcId="{CD9BAC14-C3B6-4ED0-BCEE-AA04645B15CB}" destId="{D418D5A2-A815-447E-8F2B-66ACEDDFD0CC}" srcOrd="1" destOrd="0" presId="urn:diagrams.loki3.com/BracketList"/>
    <dgm:cxn modelId="{9F28F5FB-5BE3-4B77-873B-830CA588FEC0}" type="presParOf" srcId="{CD9BAC14-C3B6-4ED0-BCEE-AA04645B15CB}" destId="{8F0711F8-9A37-43FB-84CE-121D607168E8}" srcOrd="2" destOrd="0" presId="urn:diagrams.loki3.com/BracketList"/>
    <dgm:cxn modelId="{043F45DC-CBE4-4BBD-A901-5B49DB9A3BC9}" type="presParOf" srcId="{CD9BAC14-C3B6-4ED0-BCEE-AA04645B15CB}" destId="{CB9ACA23-A952-4FBA-A0F4-766FB55E2BB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380F0-DDC0-4FAB-B101-CB027FD5EDA5}" type="doc">
      <dgm:prSet loTypeId="urn:microsoft.com/office/officeart/2008/layout/LinedLis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03A56AA-90F7-4E41-96F7-2DC83CD0052C}">
      <dgm:prSet phldrT="[Text]"/>
      <dgm:spPr/>
      <dgm:t>
        <a:bodyPr/>
        <a:lstStyle/>
        <a:p>
          <a:r>
            <a:rPr lang="en-US" dirty="0"/>
            <a:t>Operational Control is Limited to: </a:t>
          </a:r>
        </a:p>
      </dgm:t>
    </dgm:pt>
    <dgm:pt modelId="{04CFDE17-8592-469C-A7AC-8C09C1A4738C}" type="parTrans" cxnId="{16DF25EA-B527-4510-81BC-841FAB6634DB}">
      <dgm:prSet/>
      <dgm:spPr/>
      <dgm:t>
        <a:bodyPr/>
        <a:lstStyle/>
        <a:p>
          <a:endParaRPr lang="en-US"/>
        </a:p>
      </dgm:t>
    </dgm:pt>
    <dgm:pt modelId="{BFF6E1F3-CD27-4169-B391-7A9F3AFDC197}" type="sibTrans" cxnId="{16DF25EA-B527-4510-81BC-841FAB6634DB}">
      <dgm:prSet/>
      <dgm:spPr/>
      <dgm:t>
        <a:bodyPr/>
        <a:lstStyle/>
        <a:p>
          <a:endParaRPr lang="en-US"/>
        </a:p>
      </dgm:t>
    </dgm:pt>
    <dgm:pt modelId="{3B8A19D6-16BA-4D4B-8A8D-7DA9D0A30952}">
      <dgm:prSet phldrT="[Text]" custT="1"/>
      <dgm:spPr/>
      <dgm:t>
        <a:bodyPr/>
        <a:lstStyle/>
        <a:p>
          <a:r>
            <a:rPr lang="en-US" sz="2800" dirty="0"/>
            <a:t>The employment of other operators </a:t>
          </a:r>
          <a:r>
            <a:rPr lang="en-US" sz="2800" b="1" dirty="0"/>
            <a:t>OR</a:t>
          </a:r>
          <a:endParaRPr lang="en-US" sz="2800" dirty="0"/>
        </a:p>
      </dgm:t>
    </dgm:pt>
    <dgm:pt modelId="{A6CECF6A-4F1B-45CF-8A8D-7AD135710D6C}" type="parTrans" cxnId="{EAAEF667-A10C-4796-963F-64A4608DB153}">
      <dgm:prSet/>
      <dgm:spPr/>
      <dgm:t>
        <a:bodyPr/>
        <a:lstStyle/>
        <a:p>
          <a:endParaRPr lang="en-US"/>
        </a:p>
      </dgm:t>
    </dgm:pt>
    <dgm:pt modelId="{06089AA8-E0FE-4E3C-8EC4-C130D382D6ED}" type="sibTrans" cxnId="{EAAEF667-A10C-4796-963F-64A4608DB153}">
      <dgm:prSet/>
      <dgm:spPr/>
      <dgm:t>
        <a:bodyPr/>
        <a:lstStyle/>
        <a:p>
          <a:endParaRPr lang="en-US"/>
        </a:p>
      </dgm:t>
    </dgm:pt>
    <dgm:pt modelId="{3E90AEA5-0A23-4412-8FA8-8141B8BA0510}">
      <dgm:prSet phldrT="[Text]" custT="1"/>
      <dgm:spPr/>
      <dgm:t>
        <a:bodyPr/>
        <a:lstStyle/>
        <a:p>
          <a:r>
            <a:rPr lang="en-US" sz="2800" dirty="0"/>
            <a:t>The ability to approve or disapprove changes to the plans and specifications</a:t>
          </a:r>
        </a:p>
      </dgm:t>
    </dgm:pt>
    <dgm:pt modelId="{24F77006-7132-4EAC-87EE-46963C8DA770}" type="parTrans" cxnId="{FDB53186-A15B-4711-9E74-EABFFEA8AB46}">
      <dgm:prSet/>
      <dgm:spPr/>
      <dgm:t>
        <a:bodyPr/>
        <a:lstStyle/>
        <a:p>
          <a:endParaRPr lang="en-US"/>
        </a:p>
      </dgm:t>
    </dgm:pt>
    <dgm:pt modelId="{9B976929-6269-47D0-A2FC-60237114372B}" type="sibTrans" cxnId="{FDB53186-A15B-4711-9E74-EABFFEA8AB46}">
      <dgm:prSet/>
      <dgm:spPr/>
      <dgm:t>
        <a:bodyPr/>
        <a:lstStyle/>
        <a:p>
          <a:endParaRPr lang="en-US"/>
        </a:p>
      </dgm:t>
    </dgm:pt>
    <dgm:pt modelId="{05C0B2FF-28C0-43C7-887B-E8C644D68C9C}">
      <dgm:prSet phldrT="[Text]" custT="1"/>
      <dgm:spPr/>
      <dgm:t>
        <a:bodyPr/>
        <a:lstStyle/>
        <a:p>
          <a:r>
            <a:rPr lang="en-US" sz="2800" dirty="0"/>
            <a:t>No day-to-day operational control over construction activities at the site</a:t>
          </a:r>
        </a:p>
      </dgm:t>
    </dgm:pt>
    <dgm:pt modelId="{9A5E2DBC-E8FB-4AE6-BA07-3CCC8CE7847B}" type="parTrans" cxnId="{660B078D-6E5B-4AF7-8DF7-6AEC140E8DC9}">
      <dgm:prSet/>
      <dgm:spPr/>
      <dgm:t>
        <a:bodyPr/>
        <a:lstStyle/>
        <a:p>
          <a:endParaRPr lang="en-US"/>
        </a:p>
      </dgm:t>
    </dgm:pt>
    <dgm:pt modelId="{E2336552-7275-42A3-A2FA-D6E6498BB736}" type="sibTrans" cxnId="{660B078D-6E5B-4AF7-8DF7-6AEC140E8DC9}">
      <dgm:prSet/>
      <dgm:spPr/>
      <dgm:t>
        <a:bodyPr/>
        <a:lstStyle/>
        <a:p>
          <a:endParaRPr lang="en-US"/>
        </a:p>
      </dgm:t>
    </dgm:pt>
    <dgm:pt modelId="{B9958A92-C82B-4867-8A80-AF0CBAB68DB0}" type="pres">
      <dgm:prSet presAssocID="{7EC380F0-DDC0-4FAB-B101-CB027FD5EDA5}" presName="vert0" presStyleCnt="0">
        <dgm:presLayoutVars>
          <dgm:dir/>
          <dgm:animOne val="branch"/>
          <dgm:animLvl val="lvl"/>
        </dgm:presLayoutVars>
      </dgm:prSet>
      <dgm:spPr/>
    </dgm:pt>
    <dgm:pt modelId="{30506774-87F6-4FE5-9589-3CF78278D3DB}" type="pres">
      <dgm:prSet presAssocID="{303A56AA-90F7-4E41-96F7-2DC83CD0052C}" presName="thickLine" presStyleLbl="alignNode1" presStyleIdx="0" presStyleCnt="1"/>
      <dgm:spPr/>
    </dgm:pt>
    <dgm:pt modelId="{625A37FC-3D84-4FF4-A472-1861B3EB8C1F}" type="pres">
      <dgm:prSet presAssocID="{303A56AA-90F7-4E41-96F7-2DC83CD0052C}" presName="horz1" presStyleCnt="0"/>
      <dgm:spPr/>
    </dgm:pt>
    <dgm:pt modelId="{EBE39150-F52A-4583-AB68-A6492694F759}" type="pres">
      <dgm:prSet presAssocID="{303A56AA-90F7-4E41-96F7-2DC83CD0052C}" presName="tx1" presStyleLbl="revTx" presStyleIdx="0" presStyleCnt="4"/>
      <dgm:spPr/>
    </dgm:pt>
    <dgm:pt modelId="{8618347C-1C27-4D37-BE6F-C2C4687FD7C2}" type="pres">
      <dgm:prSet presAssocID="{303A56AA-90F7-4E41-96F7-2DC83CD0052C}" presName="vert1" presStyleCnt="0"/>
      <dgm:spPr/>
    </dgm:pt>
    <dgm:pt modelId="{5B8DDCB2-DDA0-4B9F-BBB6-62E37A0C62F3}" type="pres">
      <dgm:prSet presAssocID="{3B8A19D6-16BA-4D4B-8A8D-7DA9D0A30952}" presName="vertSpace2a" presStyleCnt="0"/>
      <dgm:spPr/>
    </dgm:pt>
    <dgm:pt modelId="{63AFEECE-D330-44C5-9DE9-7BA902270CAB}" type="pres">
      <dgm:prSet presAssocID="{3B8A19D6-16BA-4D4B-8A8D-7DA9D0A30952}" presName="horz2" presStyleCnt="0"/>
      <dgm:spPr/>
    </dgm:pt>
    <dgm:pt modelId="{ACF03A9B-6400-4B63-9D16-904D314F8B10}" type="pres">
      <dgm:prSet presAssocID="{3B8A19D6-16BA-4D4B-8A8D-7DA9D0A30952}" presName="horzSpace2" presStyleCnt="0"/>
      <dgm:spPr/>
    </dgm:pt>
    <dgm:pt modelId="{958D7277-B5C9-4BEA-9C8B-0FA27EAFE3CC}" type="pres">
      <dgm:prSet presAssocID="{3B8A19D6-16BA-4D4B-8A8D-7DA9D0A30952}" presName="tx2" presStyleLbl="revTx" presStyleIdx="1" presStyleCnt="4"/>
      <dgm:spPr/>
    </dgm:pt>
    <dgm:pt modelId="{560E6D48-4A2D-4651-A4CF-142E668CECA2}" type="pres">
      <dgm:prSet presAssocID="{3B8A19D6-16BA-4D4B-8A8D-7DA9D0A30952}" presName="vert2" presStyleCnt="0"/>
      <dgm:spPr/>
    </dgm:pt>
    <dgm:pt modelId="{4873792F-A838-4276-B9DF-876AE84F1407}" type="pres">
      <dgm:prSet presAssocID="{3B8A19D6-16BA-4D4B-8A8D-7DA9D0A30952}" presName="thinLine2b" presStyleLbl="callout" presStyleIdx="0" presStyleCnt="3" custLinFactY="-100000" custLinFactNeighborX="0" custLinFactNeighborY="-193379"/>
      <dgm:spPr/>
    </dgm:pt>
    <dgm:pt modelId="{0131A911-7AE1-4401-B0F5-1AE1F487C8BD}" type="pres">
      <dgm:prSet presAssocID="{3B8A19D6-16BA-4D4B-8A8D-7DA9D0A30952}" presName="vertSpace2b" presStyleCnt="0"/>
      <dgm:spPr/>
    </dgm:pt>
    <dgm:pt modelId="{3383333D-4811-4ED4-B76A-EB707878D821}" type="pres">
      <dgm:prSet presAssocID="{3E90AEA5-0A23-4412-8FA8-8141B8BA0510}" presName="horz2" presStyleCnt="0"/>
      <dgm:spPr/>
    </dgm:pt>
    <dgm:pt modelId="{3B2294EE-DA98-41C6-B51F-5FB956DAF006}" type="pres">
      <dgm:prSet presAssocID="{3E90AEA5-0A23-4412-8FA8-8141B8BA0510}" presName="horzSpace2" presStyleCnt="0"/>
      <dgm:spPr/>
    </dgm:pt>
    <dgm:pt modelId="{4E201904-8731-4CB8-B8FB-9D1E60706D7A}" type="pres">
      <dgm:prSet presAssocID="{3E90AEA5-0A23-4412-8FA8-8141B8BA0510}" presName="tx2" presStyleLbl="revTx" presStyleIdx="2" presStyleCnt="4"/>
      <dgm:spPr/>
    </dgm:pt>
    <dgm:pt modelId="{483E5136-53E9-4FF7-A12B-1BC2C9599AC6}" type="pres">
      <dgm:prSet presAssocID="{3E90AEA5-0A23-4412-8FA8-8141B8BA0510}" presName="vert2" presStyleCnt="0"/>
      <dgm:spPr/>
    </dgm:pt>
    <dgm:pt modelId="{B24E0CA3-4311-42E4-86E2-EA09D53C0FC4}" type="pres">
      <dgm:prSet presAssocID="{3E90AEA5-0A23-4412-8FA8-8141B8BA0510}" presName="thinLine2b" presStyleLbl="callout" presStyleIdx="1" presStyleCnt="3"/>
      <dgm:spPr/>
    </dgm:pt>
    <dgm:pt modelId="{50A75333-F7DF-4542-9A0B-E57CD15B930C}" type="pres">
      <dgm:prSet presAssocID="{3E90AEA5-0A23-4412-8FA8-8141B8BA0510}" presName="vertSpace2b" presStyleCnt="0"/>
      <dgm:spPr/>
    </dgm:pt>
    <dgm:pt modelId="{0E149161-1FBB-4EE6-887C-84BB4E47E5FB}" type="pres">
      <dgm:prSet presAssocID="{05C0B2FF-28C0-43C7-887B-E8C644D68C9C}" presName="horz2" presStyleCnt="0"/>
      <dgm:spPr/>
    </dgm:pt>
    <dgm:pt modelId="{EF29381B-95AA-41A9-B393-A10B662DE5D8}" type="pres">
      <dgm:prSet presAssocID="{05C0B2FF-28C0-43C7-887B-E8C644D68C9C}" presName="horzSpace2" presStyleCnt="0"/>
      <dgm:spPr/>
    </dgm:pt>
    <dgm:pt modelId="{A3188AEE-9689-47F9-A0B5-8C8FA2D50DA2}" type="pres">
      <dgm:prSet presAssocID="{05C0B2FF-28C0-43C7-887B-E8C644D68C9C}" presName="tx2" presStyleLbl="revTx" presStyleIdx="3" presStyleCnt="4"/>
      <dgm:spPr/>
    </dgm:pt>
    <dgm:pt modelId="{1E7A36FF-9B57-4CB8-9B14-9BDF7E81875B}" type="pres">
      <dgm:prSet presAssocID="{05C0B2FF-28C0-43C7-887B-E8C644D68C9C}" presName="vert2" presStyleCnt="0"/>
      <dgm:spPr/>
    </dgm:pt>
    <dgm:pt modelId="{0D565434-680E-4576-9B19-03CF76A7D018}" type="pres">
      <dgm:prSet presAssocID="{05C0B2FF-28C0-43C7-887B-E8C644D68C9C}" presName="thinLine2b" presStyleLbl="callout" presStyleIdx="2" presStyleCnt="3"/>
      <dgm:spPr/>
    </dgm:pt>
    <dgm:pt modelId="{EDC1217E-AC6A-4A76-955D-170F4F051B28}" type="pres">
      <dgm:prSet presAssocID="{05C0B2FF-28C0-43C7-887B-E8C644D68C9C}" presName="vertSpace2b" presStyleCnt="0"/>
      <dgm:spPr/>
    </dgm:pt>
  </dgm:ptLst>
  <dgm:cxnLst>
    <dgm:cxn modelId="{EAAEF667-A10C-4796-963F-64A4608DB153}" srcId="{303A56AA-90F7-4E41-96F7-2DC83CD0052C}" destId="{3B8A19D6-16BA-4D4B-8A8D-7DA9D0A30952}" srcOrd="0" destOrd="0" parTransId="{A6CECF6A-4F1B-45CF-8A8D-7AD135710D6C}" sibTransId="{06089AA8-E0FE-4E3C-8EC4-C130D382D6ED}"/>
    <dgm:cxn modelId="{FDB53186-A15B-4711-9E74-EABFFEA8AB46}" srcId="{303A56AA-90F7-4E41-96F7-2DC83CD0052C}" destId="{3E90AEA5-0A23-4412-8FA8-8141B8BA0510}" srcOrd="1" destOrd="0" parTransId="{24F77006-7132-4EAC-87EE-46963C8DA770}" sibTransId="{9B976929-6269-47D0-A2FC-60237114372B}"/>
    <dgm:cxn modelId="{660B078D-6E5B-4AF7-8DF7-6AEC140E8DC9}" srcId="{303A56AA-90F7-4E41-96F7-2DC83CD0052C}" destId="{05C0B2FF-28C0-43C7-887B-E8C644D68C9C}" srcOrd="2" destOrd="0" parTransId="{9A5E2DBC-E8FB-4AE6-BA07-3CCC8CE7847B}" sibTransId="{E2336552-7275-42A3-A2FA-D6E6498BB736}"/>
    <dgm:cxn modelId="{6A1F4C90-8B76-474F-9B86-D4ACB60D584E}" type="presOf" srcId="{7EC380F0-DDC0-4FAB-B101-CB027FD5EDA5}" destId="{B9958A92-C82B-4867-8A80-AF0CBAB68DB0}" srcOrd="0" destOrd="0" presId="urn:microsoft.com/office/officeart/2008/layout/LinedList"/>
    <dgm:cxn modelId="{49BD789E-110F-4C6E-8224-CF81B668668F}" type="presOf" srcId="{05C0B2FF-28C0-43C7-887B-E8C644D68C9C}" destId="{A3188AEE-9689-47F9-A0B5-8C8FA2D50DA2}" srcOrd="0" destOrd="0" presId="urn:microsoft.com/office/officeart/2008/layout/LinedList"/>
    <dgm:cxn modelId="{2D0B7ADB-DE39-45DB-B05B-8F57772414A6}" type="presOf" srcId="{3B8A19D6-16BA-4D4B-8A8D-7DA9D0A30952}" destId="{958D7277-B5C9-4BEA-9C8B-0FA27EAFE3CC}" srcOrd="0" destOrd="0" presId="urn:microsoft.com/office/officeart/2008/layout/LinedList"/>
    <dgm:cxn modelId="{16DF25EA-B527-4510-81BC-841FAB6634DB}" srcId="{7EC380F0-DDC0-4FAB-B101-CB027FD5EDA5}" destId="{303A56AA-90F7-4E41-96F7-2DC83CD0052C}" srcOrd="0" destOrd="0" parTransId="{04CFDE17-8592-469C-A7AC-8C09C1A4738C}" sibTransId="{BFF6E1F3-CD27-4169-B391-7A9F3AFDC197}"/>
    <dgm:cxn modelId="{74AE0FED-7AF2-4601-8CFA-2241DAED96C8}" type="presOf" srcId="{3E90AEA5-0A23-4412-8FA8-8141B8BA0510}" destId="{4E201904-8731-4CB8-B8FB-9D1E60706D7A}" srcOrd="0" destOrd="0" presId="urn:microsoft.com/office/officeart/2008/layout/LinedList"/>
    <dgm:cxn modelId="{5C36BBF9-6049-4099-A165-4EE7C78D1D9B}" type="presOf" srcId="{303A56AA-90F7-4E41-96F7-2DC83CD0052C}" destId="{EBE39150-F52A-4583-AB68-A6492694F759}" srcOrd="0" destOrd="0" presId="urn:microsoft.com/office/officeart/2008/layout/LinedList"/>
    <dgm:cxn modelId="{146D1300-8775-47B0-BF09-A341E43B39BA}" type="presParOf" srcId="{B9958A92-C82B-4867-8A80-AF0CBAB68DB0}" destId="{30506774-87F6-4FE5-9589-3CF78278D3DB}" srcOrd="0" destOrd="0" presId="urn:microsoft.com/office/officeart/2008/layout/LinedList"/>
    <dgm:cxn modelId="{56DCCADA-2F0B-49E9-8080-0C15000B0EE2}" type="presParOf" srcId="{B9958A92-C82B-4867-8A80-AF0CBAB68DB0}" destId="{625A37FC-3D84-4FF4-A472-1861B3EB8C1F}" srcOrd="1" destOrd="0" presId="urn:microsoft.com/office/officeart/2008/layout/LinedList"/>
    <dgm:cxn modelId="{CF73AC64-D5EB-4DF8-8C22-F678F9DBFACC}" type="presParOf" srcId="{625A37FC-3D84-4FF4-A472-1861B3EB8C1F}" destId="{EBE39150-F52A-4583-AB68-A6492694F759}" srcOrd="0" destOrd="0" presId="urn:microsoft.com/office/officeart/2008/layout/LinedList"/>
    <dgm:cxn modelId="{29637742-35EE-485C-A21B-2F89C12437FD}" type="presParOf" srcId="{625A37FC-3D84-4FF4-A472-1861B3EB8C1F}" destId="{8618347C-1C27-4D37-BE6F-C2C4687FD7C2}" srcOrd="1" destOrd="0" presId="urn:microsoft.com/office/officeart/2008/layout/LinedList"/>
    <dgm:cxn modelId="{422B1A65-3E49-4FE0-BE4E-77453D22B51C}" type="presParOf" srcId="{8618347C-1C27-4D37-BE6F-C2C4687FD7C2}" destId="{5B8DDCB2-DDA0-4B9F-BBB6-62E37A0C62F3}" srcOrd="0" destOrd="0" presId="urn:microsoft.com/office/officeart/2008/layout/LinedList"/>
    <dgm:cxn modelId="{8A736EA1-C3C0-4010-AB03-853283E5BCC8}" type="presParOf" srcId="{8618347C-1C27-4D37-BE6F-C2C4687FD7C2}" destId="{63AFEECE-D330-44C5-9DE9-7BA902270CAB}" srcOrd="1" destOrd="0" presId="urn:microsoft.com/office/officeart/2008/layout/LinedList"/>
    <dgm:cxn modelId="{1BAD804C-8D61-47F3-874A-D48AFDF4D684}" type="presParOf" srcId="{63AFEECE-D330-44C5-9DE9-7BA902270CAB}" destId="{ACF03A9B-6400-4B63-9D16-904D314F8B10}" srcOrd="0" destOrd="0" presId="urn:microsoft.com/office/officeart/2008/layout/LinedList"/>
    <dgm:cxn modelId="{21C638E9-CF29-48DF-941A-A5D405331888}" type="presParOf" srcId="{63AFEECE-D330-44C5-9DE9-7BA902270CAB}" destId="{958D7277-B5C9-4BEA-9C8B-0FA27EAFE3CC}" srcOrd="1" destOrd="0" presId="urn:microsoft.com/office/officeart/2008/layout/LinedList"/>
    <dgm:cxn modelId="{A54EED12-92B8-4EFB-BAE2-0C4F6CF5BB9B}" type="presParOf" srcId="{63AFEECE-D330-44C5-9DE9-7BA902270CAB}" destId="{560E6D48-4A2D-4651-A4CF-142E668CECA2}" srcOrd="2" destOrd="0" presId="urn:microsoft.com/office/officeart/2008/layout/LinedList"/>
    <dgm:cxn modelId="{6A31BA03-9B0B-4F75-8352-4816F93F0AEA}" type="presParOf" srcId="{8618347C-1C27-4D37-BE6F-C2C4687FD7C2}" destId="{4873792F-A838-4276-B9DF-876AE84F1407}" srcOrd="2" destOrd="0" presId="urn:microsoft.com/office/officeart/2008/layout/LinedList"/>
    <dgm:cxn modelId="{B8836E94-C626-418E-B9BC-928F2D7A864E}" type="presParOf" srcId="{8618347C-1C27-4D37-BE6F-C2C4687FD7C2}" destId="{0131A911-7AE1-4401-B0F5-1AE1F487C8BD}" srcOrd="3" destOrd="0" presId="urn:microsoft.com/office/officeart/2008/layout/LinedList"/>
    <dgm:cxn modelId="{51539416-ADB3-4FB2-ADD4-EF14BB5627DA}" type="presParOf" srcId="{8618347C-1C27-4D37-BE6F-C2C4687FD7C2}" destId="{3383333D-4811-4ED4-B76A-EB707878D821}" srcOrd="4" destOrd="0" presId="urn:microsoft.com/office/officeart/2008/layout/LinedList"/>
    <dgm:cxn modelId="{F8C1CD2B-CF15-4F09-9116-F7E6578D0865}" type="presParOf" srcId="{3383333D-4811-4ED4-B76A-EB707878D821}" destId="{3B2294EE-DA98-41C6-B51F-5FB956DAF006}" srcOrd="0" destOrd="0" presId="urn:microsoft.com/office/officeart/2008/layout/LinedList"/>
    <dgm:cxn modelId="{C4384EB8-D0EC-496E-9D2F-4B845C47C490}" type="presParOf" srcId="{3383333D-4811-4ED4-B76A-EB707878D821}" destId="{4E201904-8731-4CB8-B8FB-9D1E60706D7A}" srcOrd="1" destOrd="0" presId="urn:microsoft.com/office/officeart/2008/layout/LinedList"/>
    <dgm:cxn modelId="{D5BAE6EA-8D12-42FB-8AB9-A92550AEBD14}" type="presParOf" srcId="{3383333D-4811-4ED4-B76A-EB707878D821}" destId="{483E5136-53E9-4FF7-A12B-1BC2C9599AC6}" srcOrd="2" destOrd="0" presId="urn:microsoft.com/office/officeart/2008/layout/LinedList"/>
    <dgm:cxn modelId="{71E30B61-5187-4617-8437-AEF482E76F7C}" type="presParOf" srcId="{8618347C-1C27-4D37-BE6F-C2C4687FD7C2}" destId="{B24E0CA3-4311-42E4-86E2-EA09D53C0FC4}" srcOrd="5" destOrd="0" presId="urn:microsoft.com/office/officeart/2008/layout/LinedList"/>
    <dgm:cxn modelId="{110598F4-C385-4883-B3BF-AA48312C18F0}" type="presParOf" srcId="{8618347C-1C27-4D37-BE6F-C2C4687FD7C2}" destId="{50A75333-F7DF-4542-9A0B-E57CD15B930C}" srcOrd="6" destOrd="0" presId="urn:microsoft.com/office/officeart/2008/layout/LinedList"/>
    <dgm:cxn modelId="{EFCD3506-B02F-4CD2-B2AE-C10660C74764}" type="presParOf" srcId="{8618347C-1C27-4D37-BE6F-C2C4687FD7C2}" destId="{0E149161-1FBB-4EE6-887C-84BB4E47E5FB}" srcOrd="7" destOrd="0" presId="urn:microsoft.com/office/officeart/2008/layout/LinedList"/>
    <dgm:cxn modelId="{EA09B004-6676-4FF6-8766-86DF4D027600}" type="presParOf" srcId="{0E149161-1FBB-4EE6-887C-84BB4E47E5FB}" destId="{EF29381B-95AA-41A9-B393-A10B662DE5D8}" srcOrd="0" destOrd="0" presId="urn:microsoft.com/office/officeart/2008/layout/LinedList"/>
    <dgm:cxn modelId="{A81909AE-2709-46D5-B145-C916ED4613D0}" type="presParOf" srcId="{0E149161-1FBB-4EE6-887C-84BB4E47E5FB}" destId="{A3188AEE-9689-47F9-A0B5-8C8FA2D50DA2}" srcOrd="1" destOrd="0" presId="urn:microsoft.com/office/officeart/2008/layout/LinedList"/>
    <dgm:cxn modelId="{EA3F57EC-C720-49EF-A985-ABCC100318FA}" type="presParOf" srcId="{0E149161-1FBB-4EE6-887C-84BB4E47E5FB}" destId="{1E7A36FF-9B57-4CB8-9B14-9BDF7E81875B}" srcOrd="2" destOrd="0" presId="urn:microsoft.com/office/officeart/2008/layout/LinedList"/>
    <dgm:cxn modelId="{A75E0826-CCA1-42E7-92F5-86FE38D316A8}" type="presParOf" srcId="{8618347C-1C27-4D37-BE6F-C2C4687FD7C2}" destId="{0D565434-680E-4576-9B19-03CF76A7D018}" srcOrd="8" destOrd="0" presId="urn:microsoft.com/office/officeart/2008/layout/LinedList"/>
    <dgm:cxn modelId="{B15963B9-A560-489C-9A20-9C9C9B4E50E6}" type="presParOf" srcId="{8618347C-1C27-4D37-BE6F-C2C4687FD7C2}" destId="{EDC1217E-AC6A-4A76-955D-170F4F051B2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8321B8-BC8B-42B1-9C35-3D1BEC720D5A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4F488D-884A-4E83-B2B1-5A689D92EF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SWP3: </a:t>
          </a:r>
        </a:p>
        <a:p>
          <a:r>
            <a:rPr lang="en-US" dirty="0"/>
            <a:t>develop, implement, and maintain a copy on-site (update as necessary)</a:t>
          </a:r>
        </a:p>
      </dgm:t>
    </dgm:pt>
    <dgm:pt modelId="{7BFA56DA-6EFA-4E03-92EE-2984F0A9DAD7}" type="parTrans" cxnId="{59FF2AC9-66DA-468C-A82F-0C1EC2254655}">
      <dgm:prSet/>
      <dgm:spPr/>
      <dgm:t>
        <a:bodyPr/>
        <a:lstStyle/>
        <a:p>
          <a:endParaRPr lang="en-US"/>
        </a:p>
      </dgm:t>
    </dgm:pt>
    <dgm:pt modelId="{A83F665F-F73C-46D2-980D-A799BA72D15D}" type="sibTrans" cxnId="{59FF2AC9-66DA-468C-A82F-0C1EC2254655}">
      <dgm:prSet/>
      <dgm:spPr/>
      <dgm:t>
        <a:bodyPr/>
        <a:lstStyle/>
        <a:p>
          <a:endParaRPr lang="en-US"/>
        </a:p>
      </dgm:t>
    </dgm:pt>
    <dgm:pt modelId="{4ACE9554-583A-47DC-B3BE-8B744D9BFD9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Notice of Intent (NOI): </a:t>
          </a:r>
        </a:p>
        <a:p>
          <a:r>
            <a:rPr lang="en-US" dirty="0"/>
            <a:t>complete, submit, and pay application fee to TCEQ</a:t>
          </a:r>
        </a:p>
      </dgm:t>
    </dgm:pt>
    <dgm:pt modelId="{17BE32F8-975C-4B8D-B77D-5C5FE37E3044}" type="parTrans" cxnId="{2A87DE15-9DED-42B8-8EB2-CC2637B6CB5A}">
      <dgm:prSet/>
      <dgm:spPr/>
      <dgm:t>
        <a:bodyPr/>
        <a:lstStyle/>
        <a:p>
          <a:endParaRPr lang="en-US"/>
        </a:p>
      </dgm:t>
    </dgm:pt>
    <dgm:pt modelId="{F7C97BAC-8C75-4647-9B47-E8FB4D1FBB78}" type="sibTrans" cxnId="{2A87DE15-9DED-42B8-8EB2-CC2637B6CB5A}">
      <dgm:prSet/>
      <dgm:spPr/>
      <dgm:t>
        <a:bodyPr/>
        <a:lstStyle/>
        <a:p>
          <a:endParaRPr lang="en-US"/>
        </a:p>
      </dgm:t>
    </dgm:pt>
    <dgm:pt modelId="{76B0301B-D1C2-4B1E-A62F-A520CB37558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Copy of signed NOI: </a:t>
          </a:r>
        </a:p>
        <a:p>
          <a:r>
            <a:rPr lang="en-US" dirty="0"/>
            <a:t>send to MS4 operator prior to starting construction activity</a:t>
          </a:r>
        </a:p>
      </dgm:t>
    </dgm:pt>
    <dgm:pt modelId="{BF4372D0-7D0C-47BF-AA76-EFC28625919F}" type="parTrans" cxnId="{8BA63486-4DF3-4162-A208-EAAABCC3C910}">
      <dgm:prSet/>
      <dgm:spPr/>
      <dgm:t>
        <a:bodyPr/>
        <a:lstStyle/>
        <a:p>
          <a:endParaRPr lang="en-US"/>
        </a:p>
      </dgm:t>
    </dgm:pt>
    <dgm:pt modelId="{091B9715-4271-410F-81F4-486D99A51659}" type="sibTrans" cxnId="{8BA63486-4DF3-4162-A208-EAAABCC3C910}">
      <dgm:prSet/>
      <dgm:spPr/>
      <dgm:t>
        <a:bodyPr/>
        <a:lstStyle/>
        <a:p>
          <a:endParaRPr lang="en-US"/>
        </a:p>
      </dgm:t>
    </dgm:pt>
    <dgm:pt modelId="{0DC248A4-800D-46FC-8043-5809583951A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Primary Operator Site Notice: </a:t>
          </a:r>
        </a:p>
        <a:p>
          <a:r>
            <a:rPr lang="en-US" dirty="0"/>
            <a:t>post at site entrance</a:t>
          </a:r>
        </a:p>
      </dgm:t>
    </dgm:pt>
    <dgm:pt modelId="{10EC23A8-54A6-46C3-B85F-DAB93750A9AE}" type="parTrans" cxnId="{C87FBEF3-E53D-4BFD-8A9A-9E3D82E5BD8D}">
      <dgm:prSet/>
      <dgm:spPr/>
      <dgm:t>
        <a:bodyPr/>
        <a:lstStyle/>
        <a:p>
          <a:endParaRPr lang="en-US"/>
        </a:p>
      </dgm:t>
    </dgm:pt>
    <dgm:pt modelId="{A46AA1AD-292F-4E23-A55D-4C99B526845A}" type="sibTrans" cxnId="{C87FBEF3-E53D-4BFD-8A9A-9E3D82E5BD8D}">
      <dgm:prSet/>
      <dgm:spPr/>
      <dgm:t>
        <a:bodyPr/>
        <a:lstStyle/>
        <a:p>
          <a:endParaRPr lang="en-US"/>
        </a:p>
      </dgm:t>
    </dgm:pt>
    <dgm:pt modelId="{A1CC1361-C993-4BD7-BD17-88A95B95290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Final stabilization requirements: must be met prior to termination of authorization</a:t>
          </a:r>
        </a:p>
      </dgm:t>
    </dgm:pt>
    <dgm:pt modelId="{70436F73-3C9D-46A8-9BC2-EC2B13C1F41C}" type="parTrans" cxnId="{73A51B6E-F0C0-46BE-9239-A256329DDAE3}">
      <dgm:prSet/>
      <dgm:spPr/>
      <dgm:t>
        <a:bodyPr/>
        <a:lstStyle/>
        <a:p>
          <a:endParaRPr lang="en-US"/>
        </a:p>
      </dgm:t>
    </dgm:pt>
    <dgm:pt modelId="{5E00BE11-B736-40B2-A6CA-7DE4148D9162}" type="sibTrans" cxnId="{73A51B6E-F0C0-46BE-9239-A256329DDAE3}">
      <dgm:prSet/>
      <dgm:spPr/>
      <dgm:t>
        <a:bodyPr/>
        <a:lstStyle/>
        <a:p>
          <a:endParaRPr lang="en-US"/>
        </a:p>
      </dgm:t>
    </dgm:pt>
    <dgm:pt modelId="{D2FCDEE8-2236-485B-801B-A1E82DFDD97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Notice of Termination (NOT): </a:t>
          </a:r>
        </a:p>
        <a:p>
          <a:r>
            <a:rPr lang="en-US" dirty="0"/>
            <a:t>send to TCEQ and a copy to the MS4</a:t>
          </a:r>
        </a:p>
      </dgm:t>
    </dgm:pt>
    <dgm:pt modelId="{C0D8E537-FBD1-4096-900B-41DD825F3CA6}" type="parTrans" cxnId="{E1DC6101-BEC3-4D5D-B884-4878B07F7252}">
      <dgm:prSet/>
      <dgm:spPr/>
      <dgm:t>
        <a:bodyPr/>
        <a:lstStyle/>
        <a:p>
          <a:endParaRPr lang="en-US"/>
        </a:p>
      </dgm:t>
    </dgm:pt>
    <dgm:pt modelId="{814AB921-27D1-4B99-BE80-13A4A04BA019}" type="sibTrans" cxnId="{E1DC6101-BEC3-4D5D-B884-4878B07F7252}">
      <dgm:prSet/>
      <dgm:spPr/>
      <dgm:t>
        <a:bodyPr/>
        <a:lstStyle/>
        <a:p>
          <a:endParaRPr lang="en-US"/>
        </a:p>
      </dgm:t>
    </dgm:pt>
    <dgm:pt modelId="{AB34149A-95D7-4034-965B-8F898A4D4DD5}" type="pres">
      <dgm:prSet presAssocID="{7E8321B8-BC8B-42B1-9C35-3D1BEC720D5A}" presName="CompostProcess" presStyleCnt="0">
        <dgm:presLayoutVars>
          <dgm:dir/>
          <dgm:resizeHandles val="exact"/>
        </dgm:presLayoutVars>
      </dgm:prSet>
      <dgm:spPr/>
    </dgm:pt>
    <dgm:pt modelId="{F77152FB-5743-467D-884E-5063D0F21A1C}" type="pres">
      <dgm:prSet presAssocID="{7E8321B8-BC8B-42B1-9C35-3D1BEC720D5A}" presName="arrow" presStyleLbl="bgShp" presStyleIdx="0" presStyleCnt="1"/>
      <dgm:spPr/>
    </dgm:pt>
    <dgm:pt modelId="{8F6B00BD-870B-4BEF-B825-A9348CF49903}" type="pres">
      <dgm:prSet presAssocID="{7E8321B8-BC8B-42B1-9C35-3D1BEC720D5A}" presName="linearProcess" presStyleCnt="0"/>
      <dgm:spPr/>
    </dgm:pt>
    <dgm:pt modelId="{9BDBE107-E7E2-4C81-9A8E-29674CB62A84}" type="pres">
      <dgm:prSet presAssocID="{FE4F488D-884A-4E83-B2B1-5A689D92EFF2}" presName="textNode" presStyleLbl="node1" presStyleIdx="0" presStyleCnt="6">
        <dgm:presLayoutVars>
          <dgm:bulletEnabled val="1"/>
        </dgm:presLayoutVars>
      </dgm:prSet>
      <dgm:spPr/>
    </dgm:pt>
    <dgm:pt modelId="{FF6824A3-7F27-44AF-AA76-D9A7F697A989}" type="pres">
      <dgm:prSet presAssocID="{A83F665F-F73C-46D2-980D-A799BA72D15D}" presName="sibTrans" presStyleCnt="0"/>
      <dgm:spPr/>
    </dgm:pt>
    <dgm:pt modelId="{C44854B4-5958-4414-8C70-36B34278707C}" type="pres">
      <dgm:prSet presAssocID="{4ACE9554-583A-47DC-B3BE-8B744D9BFD9F}" presName="textNode" presStyleLbl="node1" presStyleIdx="1" presStyleCnt="6">
        <dgm:presLayoutVars>
          <dgm:bulletEnabled val="1"/>
        </dgm:presLayoutVars>
      </dgm:prSet>
      <dgm:spPr/>
    </dgm:pt>
    <dgm:pt modelId="{6C0A61FA-87B3-4711-AD7F-C378B883393B}" type="pres">
      <dgm:prSet presAssocID="{F7C97BAC-8C75-4647-9B47-E8FB4D1FBB78}" presName="sibTrans" presStyleCnt="0"/>
      <dgm:spPr/>
    </dgm:pt>
    <dgm:pt modelId="{F4BDAF85-6329-4C9D-A6D4-87E92EB7FBA1}" type="pres">
      <dgm:prSet presAssocID="{76B0301B-D1C2-4B1E-A62F-A520CB37558C}" presName="textNode" presStyleLbl="node1" presStyleIdx="2" presStyleCnt="6">
        <dgm:presLayoutVars>
          <dgm:bulletEnabled val="1"/>
        </dgm:presLayoutVars>
      </dgm:prSet>
      <dgm:spPr/>
    </dgm:pt>
    <dgm:pt modelId="{60454907-E301-4B3F-924B-EFF9675B4E29}" type="pres">
      <dgm:prSet presAssocID="{091B9715-4271-410F-81F4-486D99A51659}" presName="sibTrans" presStyleCnt="0"/>
      <dgm:spPr/>
    </dgm:pt>
    <dgm:pt modelId="{CE24EE7E-A8FE-4FEF-A9BB-3878EDD56E07}" type="pres">
      <dgm:prSet presAssocID="{0DC248A4-800D-46FC-8043-5809583951AD}" presName="textNode" presStyleLbl="node1" presStyleIdx="3" presStyleCnt="6">
        <dgm:presLayoutVars>
          <dgm:bulletEnabled val="1"/>
        </dgm:presLayoutVars>
      </dgm:prSet>
      <dgm:spPr/>
    </dgm:pt>
    <dgm:pt modelId="{14FB6C51-15AA-4D9A-ACE4-56AE2F50CEB6}" type="pres">
      <dgm:prSet presAssocID="{A46AA1AD-292F-4E23-A55D-4C99B526845A}" presName="sibTrans" presStyleCnt="0"/>
      <dgm:spPr/>
    </dgm:pt>
    <dgm:pt modelId="{E736A712-A5FF-4154-A53D-724C2EF519FA}" type="pres">
      <dgm:prSet presAssocID="{A1CC1361-C993-4BD7-BD17-88A95B952905}" presName="textNode" presStyleLbl="node1" presStyleIdx="4" presStyleCnt="6">
        <dgm:presLayoutVars>
          <dgm:bulletEnabled val="1"/>
        </dgm:presLayoutVars>
      </dgm:prSet>
      <dgm:spPr/>
    </dgm:pt>
    <dgm:pt modelId="{D957D820-5F2F-488D-BA70-453CD4179437}" type="pres">
      <dgm:prSet presAssocID="{5E00BE11-B736-40B2-A6CA-7DE4148D9162}" presName="sibTrans" presStyleCnt="0"/>
      <dgm:spPr/>
    </dgm:pt>
    <dgm:pt modelId="{6A9A8151-CEA0-4B58-B58A-5A169B20136B}" type="pres">
      <dgm:prSet presAssocID="{D2FCDEE8-2236-485B-801B-A1E82DFDD978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E1DC6101-BEC3-4D5D-B884-4878B07F7252}" srcId="{7E8321B8-BC8B-42B1-9C35-3D1BEC720D5A}" destId="{D2FCDEE8-2236-485B-801B-A1E82DFDD978}" srcOrd="5" destOrd="0" parTransId="{C0D8E537-FBD1-4096-900B-41DD825F3CA6}" sibTransId="{814AB921-27D1-4B99-BE80-13A4A04BA019}"/>
    <dgm:cxn modelId="{E210D807-715D-414B-89C7-BD245EAF8390}" type="presOf" srcId="{FE4F488D-884A-4E83-B2B1-5A689D92EFF2}" destId="{9BDBE107-E7E2-4C81-9A8E-29674CB62A84}" srcOrd="0" destOrd="0" presId="urn:microsoft.com/office/officeart/2005/8/layout/hProcess9"/>
    <dgm:cxn modelId="{2A87DE15-9DED-42B8-8EB2-CC2637B6CB5A}" srcId="{7E8321B8-BC8B-42B1-9C35-3D1BEC720D5A}" destId="{4ACE9554-583A-47DC-B3BE-8B744D9BFD9F}" srcOrd="1" destOrd="0" parTransId="{17BE32F8-975C-4B8D-B77D-5C5FE37E3044}" sibTransId="{F7C97BAC-8C75-4647-9B47-E8FB4D1FBB78}"/>
    <dgm:cxn modelId="{73A51B6E-F0C0-46BE-9239-A256329DDAE3}" srcId="{7E8321B8-BC8B-42B1-9C35-3D1BEC720D5A}" destId="{A1CC1361-C993-4BD7-BD17-88A95B952905}" srcOrd="4" destOrd="0" parTransId="{70436F73-3C9D-46A8-9BC2-EC2B13C1F41C}" sibTransId="{5E00BE11-B736-40B2-A6CA-7DE4148D9162}"/>
    <dgm:cxn modelId="{5EC7E554-A602-4052-AEFC-2E5D99371E53}" type="presOf" srcId="{76B0301B-D1C2-4B1E-A62F-A520CB37558C}" destId="{F4BDAF85-6329-4C9D-A6D4-87E92EB7FBA1}" srcOrd="0" destOrd="0" presId="urn:microsoft.com/office/officeart/2005/8/layout/hProcess9"/>
    <dgm:cxn modelId="{A2B08A77-6762-4C22-ADF0-4C412A7AEB32}" type="presOf" srcId="{A1CC1361-C993-4BD7-BD17-88A95B952905}" destId="{E736A712-A5FF-4154-A53D-724C2EF519FA}" srcOrd="0" destOrd="0" presId="urn:microsoft.com/office/officeart/2005/8/layout/hProcess9"/>
    <dgm:cxn modelId="{72A8FD5A-B0DA-4B49-9D85-2196B44BD66B}" type="presOf" srcId="{7E8321B8-BC8B-42B1-9C35-3D1BEC720D5A}" destId="{AB34149A-95D7-4034-965B-8F898A4D4DD5}" srcOrd="0" destOrd="0" presId="urn:microsoft.com/office/officeart/2005/8/layout/hProcess9"/>
    <dgm:cxn modelId="{8BA63486-4DF3-4162-A208-EAAABCC3C910}" srcId="{7E8321B8-BC8B-42B1-9C35-3D1BEC720D5A}" destId="{76B0301B-D1C2-4B1E-A62F-A520CB37558C}" srcOrd="2" destOrd="0" parTransId="{BF4372D0-7D0C-47BF-AA76-EFC28625919F}" sibTransId="{091B9715-4271-410F-81F4-486D99A51659}"/>
    <dgm:cxn modelId="{31778989-5F45-4346-B8E1-406109D6B2DE}" type="presOf" srcId="{0DC248A4-800D-46FC-8043-5809583951AD}" destId="{CE24EE7E-A8FE-4FEF-A9BB-3878EDD56E07}" srcOrd="0" destOrd="0" presId="urn:microsoft.com/office/officeart/2005/8/layout/hProcess9"/>
    <dgm:cxn modelId="{708B419D-CE5D-4D29-8DD5-0F4FDB113338}" type="presOf" srcId="{D2FCDEE8-2236-485B-801B-A1E82DFDD978}" destId="{6A9A8151-CEA0-4B58-B58A-5A169B20136B}" srcOrd="0" destOrd="0" presId="urn:microsoft.com/office/officeart/2005/8/layout/hProcess9"/>
    <dgm:cxn modelId="{2A03FBAC-ECAA-4AFA-AC79-77F410CC5FAE}" type="presOf" srcId="{4ACE9554-583A-47DC-B3BE-8B744D9BFD9F}" destId="{C44854B4-5958-4414-8C70-36B34278707C}" srcOrd="0" destOrd="0" presId="urn:microsoft.com/office/officeart/2005/8/layout/hProcess9"/>
    <dgm:cxn modelId="{59FF2AC9-66DA-468C-A82F-0C1EC2254655}" srcId="{7E8321B8-BC8B-42B1-9C35-3D1BEC720D5A}" destId="{FE4F488D-884A-4E83-B2B1-5A689D92EFF2}" srcOrd="0" destOrd="0" parTransId="{7BFA56DA-6EFA-4E03-92EE-2984F0A9DAD7}" sibTransId="{A83F665F-F73C-46D2-980D-A799BA72D15D}"/>
    <dgm:cxn modelId="{C87FBEF3-E53D-4BFD-8A9A-9E3D82E5BD8D}" srcId="{7E8321B8-BC8B-42B1-9C35-3D1BEC720D5A}" destId="{0DC248A4-800D-46FC-8043-5809583951AD}" srcOrd="3" destOrd="0" parTransId="{10EC23A8-54A6-46C3-B85F-DAB93750A9AE}" sibTransId="{A46AA1AD-292F-4E23-A55D-4C99B526845A}"/>
    <dgm:cxn modelId="{B650D186-4EA3-4C4E-8911-53F2D251E62C}" type="presParOf" srcId="{AB34149A-95D7-4034-965B-8F898A4D4DD5}" destId="{F77152FB-5743-467D-884E-5063D0F21A1C}" srcOrd="0" destOrd="0" presId="urn:microsoft.com/office/officeart/2005/8/layout/hProcess9"/>
    <dgm:cxn modelId="{85C2FF9E-F858-47F7-B573-18DDE690DA95}" type="presParOf" srcId="{AB34149A-95D7-4034-965B-8F898A4D4DD5}" destId="{8F6B00BD-870B-4BEF-B825-A9348CF49903}" srcOrd="1" destOrd="0" presId="urn:microsoft.com/office/officeart/2005/8/layout/hProcess9"/>
    <dgm:cxn modelId="{DEC4183E-7533-4C07-95A9-E18317B2509C}" type="presParOf" srcId="{8F6B00BD-870B-4BEF-B825-A9348CF49903}" destId="{9BDBE107-E7E2-4C81-9A8E-29674CB62A84}" srcOrd="0" destOrd="0" presId="urn:microsoft.com/office/officeart/2005/8/layout/hProcess9"/>
    <dgm:cxn modelId="{9A032615-48CF-47E3-89A1-28FF02F844AC}" type="presParOf" srcId="{8F6B00BD-870B-4BEF-B825-A9348CF49903}" destId="{FF6824A3-7F27-44AF-AA76-D9A7F697A989}" srcOrd="1" destOrd="0" presId="urn:microsoft.com/office/officeart/2005/8/layout/hProcess9"/>
    <dgm:cxn modelId="{96D9DE01-2E93-4B6F-9110-91EC541C91F3}" type="presParOf" srcId="{8F6B00BD-870B-4BEF-B825-A9348CF49903}" destId="{C44854B4-5958-4414-8C70-36B34278707C}" srcOrd="2" destOrd="0" presId="urn:microsoft.com/office/officeart/2005/8/layout/hProcess9"/>
    <dgm:cxn modelId="{E65790A8-0892-484A-9C9C-68BC102B3912}" type="presParOf" srcId="{8F6B00BD-870B-4BEF-B825-A9348CF49903}" destId="{6C0A61FA-87B3-4711-AD7F-C378B883393B}" srcOrd="3" destOrd="0" presId="urn:microsoft.com/office/officeart/2005/8/layout/hProcess9"/>
    <dgm:cxn modelId="{DBD3D787-70CC-411D-AE57-2F87A554A25D}" type="presParOf" srcId="{8F6B00BD-870B-4BEF-B825-A9348CF49903}" destId="{F4BDAF85-6329-4C9D-A6D4-87E92EB7FBA1}" srcOrd="4" destOrd="0" presId="urn:microsoft.com/office/officeart/2005/8/layout/hProcess9"/>
    <dgm:cxn modelId="{7D4EC706-C850-40B8-903F-9072684AA1DB}" type="presParOf" srcId="{8F6B00BD-870B-4BEF-B825-A9348CF49903}" destId="{60454907-E301-4B3F-924B-EFF9675B4E29}" srcOrd="5" destOrd="0" presId="urn:microsoft.com/office/officeart/2005/8/layout/hProcess9"/>
    <dgm:cxn modelId="{A81E6D20-7D8E-4A62-97F1-6ABACDA3239D}" type="presParOf" srcId="{8F6B00BD-870B-4BEF-B825-A9348CF49903}" destId="{CE24EE7E-A8FE-4FEF-A9BB-3878EDD56E07}" srcOrd="6" destOrd="0" presId="urn:microsoft.com/office/officeart/2005/8/layout/hProcess9"/>
    <dgm:cxn modelId="{24C21F8A-59EA-4211-AC73-80F884DF0877}" type="presParOf" srcId="{8F6B00BD-870B-4BEF-B825-A9348CF49903}" destId="{14FB6C51-15AA-4D9A-ACE4-56AE2F50CEB6}" srcOrd="7" destOrd="0" presId="urn:microsoft.com/office/officeart/2005/8/layout/hProcess9"/>
    <dgm:cxn modelId="{981C4957-4DBB-443F-8DCD-4FB0F28E053E}" type="presParOf" srcId="{8F6B00BD-870B-4BEF-B825-A9348CF49903}" destId="{E736A712-A5FF-4154-A53D-724C2EF519FA}" srcOrd="8" destOrd="0" presId="urn:microsoft.com/office/officeart/2005/8/layout/hProcess9"/>
    <dgm:cxn modelId="{97CB3B87-4BBF-40C0-B79A-2EFEA0E04083}" type="presParOf" srcId="{8F6B00BD-870B-4BEF-B825-A9348CF49903}" destId="{D957D820-5F2F-488D-BA70-453CD4179437}" srcOrd="9" destOrd="0" presId="urn:microsoft.com/office/officeart/2005/8/layout/hProcess9"/>
    <dgm:cxn modelId="{9D3F5400-50C9-4516-9B7C-E1DE20EEFF45}" type="presParOf" srcId="{8F6B00BD-870B-4BEF-B825-A9348CF49903}" destId="{6A9A8151-CEA0-4B58-B58A-5A169B20136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55574-731D-4207-B404-2CE09BFB376B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D74305-EE34-4721-B861-DAA10441A92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SWP3:</a:t>
          </a:r>
        </a:p>
        <a:p>
          <a:r>
            <a:rPr lang="en-US" dirty="0"/>
            <a:t>participate in the development (according to the permit requirements) and sign</a:t>
          </a:r>
        </a:p>
      </dgm:t>
    </dgm:pt>
    <dgm:pt modelId="{A5A2D63A-FCE0-4037-94AB-ACAD952E772F}" type="parTrans" cxnId="{B7B57F24-B5DE-4DE4-994D-75D6D69AC293}">
      <dgm:prSet/>
      <dgm:spPr/>
      <dgm:t>
        <a:bodyPr/>
        <a:lstStyle/>
        <a:p>
          <a:endParaRPr lang="en-US"/>
        </a:p>
      </dgm:t>
    </dgm:pt>
    <dgm:pt modelId="{D1273854-B538-4FDE-9052-B9A046A8AE25}" type="sibTrans" cxnId="{B7B57F24-B5DE-4DE4-994D-75D6D69AC293}">
      <dgm:prSet/>
      <dgm:spPr/>
      <dgm:t>
        <a:bodyPr/>
        <a:lstStyle/>
        <a:p>
          <a:endParaRPr lang="en-US"/>
        </a:p>
      </dgm:t>
    </dgm:pt>
    <dgm:pt modelId="{C70AAD2A-9B01-4B8C-9387-C4114FF206C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Secondary Operator Site Notice:</a:t>
          </a:r>
        </a:p>
        <a:p>
          <a:r>
            <a:rPr lang="en-US" dirty="0"/>
            <a:t>complete and post at site entrance</a:t>
          </a:r>
        </a:p>
      </dgm:t>
    </dgm:pt>
    <dgm:pt modelId="{6C8EE221-0999-4078-9678-945DD8837BBE}" type="parTrans" cxnId="{6A6A647B-AEE3-4E60-96B3-E2C38A7E6436}">
      <dgm:prSet/>
      <dgm:spPr/>
      <dgm:t>
        <a:bodyPr/>
        <a:lstStyle/>
        <a:p>
          <a:endParaRPr lang="en-US"/>
        </a:p>
      </dgm:t>
    </dgm:pt>
    <dgm:pt modelId="{3489EB01-9EBD-4A0D-B054-D2C728CBB9BE}" type="sibTrans" cxnId="{6A6A647B-AEE3-4E60-96B3-E2C38A7E6436}">
      <dgm:prSet/>
      <dgm:spPr/>
      <dgm:t>
        <a:bodyPr/>
        <a:lstStyle/>
        <a:p>
          <a:endParaRPr lang="en-US"/>
        </a:p>
      </dgm:t>
    </dgm:pt>
    <dgm:pt modelId="{F4E2FC8A-E217-4F1D-95C2-98A109EB542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Notification to the local MS4</a:t>
          </a:r>
          <a:br>
            <a:rPr lang="en-US" dirty="0"/>
          </a:br>
          <a:r>
            <a:rPr lang="en-US" dirty="0"/>
            <a:t>submit a copy of the site notice or alternative notification</a:t>
          </a:r>
        </a:p>
      </dgm:t>
    </dgm:pt>
    <dgm:pt modelId="{08C68E5D-8DEE-4A5C-981C-2E1148E79F41}" type="parTrans" cxnId="{30CCBE53-401D-4F0D-AA98-212A0D4CB2B4}">
      <dgm:prSet/>
      <dgm:spPr/>
      <dgm:t>
        <a:bodyPr/>
        <a:lstStyle/>
        <a:p>
          <a:endParaRPr lang="en-US"/>
        </a:p>
      </dgm:t>
    </dgm:pt>
    <dgm:pt modelId="{14535164-FBAE-45C7-BD4C-51E96DB93CD6}" type="sibTrans" cxnId="{30CCBE53-401D-4F0D-AA98-212A0D4CB2B4}">
      <dgm:prSet/>
      <dgm:spPr/>
      <dgm:t>
        <a:bodyPr/>
        <a:lstStyle/>
        <a:p>
          <a:endParaRPr lang="en-US"/>
        </a:p>
      </dgm:t>
    </dgm:pt>
    <dgm:pt modelId="{AF6F327F-5301-4C16-9CB2-20E5162DA8C3}" type="pres">
      <dgm:prSet presAssocID="{8C955574-731D-4207-B404-2CE09BFB376B}" presName="CompostProcess" presStyleCnt="0">
        <dgm:presLayoutVars>
          <dgm:dir/>
          <dgm:resizeHandles val="exact"/>
        </dgm:presLayoutVars>
      </dgm:prSet>
      <dgm:spPr/>
    </dgm:pt>
    <dgm:pt modelId="{918E6486-1D9B-4482-84C4-DE23B0168273}" type="pres">
      <dgm:prSet presAssocID="{8C955574-731D-4207-B404-2CE09BFB376B}" presName="arrow" presStyleLbl="bgShp" presStyleIdx="0" presStyleCnt="1" custLinFactNeighborX="-50" custLinFactNeighborY="-654"/>
      <dgm:spPr/>
    </dgm:pt>
    <dgm:pt modelId="{127A6DBE-EADE-4745-BE1D-7A70DA6E1194}" type="pres">
      <dgm:prSet presAssocID="{8C955574-731D-4207-B404-2CE09BFB376B}" presName="linearProcess" presStyleCnt="0"/>
      <dgm:spPr/>
    </dgm:pt>
    <dgm:pt modelId="{FC9E85FC-7299-4921-A4B9-D71F20C346F2}" type="pres">
      <dgm:prSet presAssocID="{93D74305-EE34-4721-B861-DAA10441A924}" presName="textNode" presStyleLbl="node1" presStyleIdx="0" presStyleCnt="3">
        <dgm:presLayoutVars>
          <dgm:bulletEnabled val="1"/>
        </dgm:presLayoutVars>
      </dgm:prSet>
      <dgm:spPr/>
    </dgm:pt>
    <dgm:pt modelId="{31ABD1EC-F555-4AEB-806C-B0A018BA1336}" type="pres">
      <dgm:prSet presAssocID="{D1273854-B538-4FDE-9052-B9A046A8AE25}" presName="sibTrans" presStyleCnt="0"/>
      <dgm:spPr/>
    </dgm:pt>
    <dgm:pt modelId="{9AD3A07B-7471-4297-A2DB-DC3BF7C60452}" type="pres">
      <dgm:prSet presAssocID="{C70AAD2A-9B01-4B8C-9387-C4114FF206C9}" presName="textNode" presStyleLbl="node1" presStyleIdx="1" presStyleCnt="3">
        <dgm:presLayoutVars>
          <dgm:bulletEnabled val="1"/>
        </dgm:presLayoutVars>
      </dgm:prSet>
      <dgm:spPr/>
    </dgm:pt>
    <dgm:pt modelId="{8F7EDA4C-A55F-48F3-84A6-AA6F305E3E34}" type="pres">
      <dgm:prSet presAssocID="{3489EB01-9EBD-4A0D-B054-D2C728CBB9BE}" presName="sibTrans" presStyleCnt="0"/>
      <dgm:spPr/>
    </dgm:pt>
    <dgm:pt modelId="{7CF1595E-3E77-4416-B426-065AA82E3034}" type="pres">
      <dgm:prSet presAssocID="{F4E2FC8A-E217-4F1D-95C2-98A109EB542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7B57F24-B5DE-4DE4-994D-75D6D69AC293}" srcId="{8C955574-731D-4207-B404-2CE09BFB376B}" destId="{93D74305-EE34-4721-B861-DAA10441A924}" srcOrd="0" destOrd="0" parTransId="{A5A2D63A-FCE0-4037-94AB-ACAD952E772F}" sibTransId="{D1273854-B538-4FDE-9052-B9A046A8AE25}"/>
    <dgm:cxn modelId="{30CCBE53-401D-4F0D-AA98-212A0D4CB2B4}" srcId="{8C955574-731D-4207-B404-2CE09BFB376B}" destId="{F4E2FC8A-E217-4F1D-95C2-98A109EB5428}" srcOrd="2" destOrd="0" parTransId="{08C68E5D-8DEE-4A5C-981C-2E1148E79F41}" sibTransId="{14535164-FBAE-45C7-BD4C-51E96DB93CD6}"/>
    <dgm:cxn modelId="{D90B5D5A-DB89-4B63-B874-7693CF7F30FC}" type="presOf" srcId="{93D74305-EE34-4721-B861-DAA10441A924}" destId="{FC9E85FC-7299-4921-A4B9-D71F20C346F2}" srcOrd="0" destOrd="0" presId="urn:microsoft.com/office/officeart/2005/8/layout/hProcess9"/>
    <dgm:cxn modelId="{6A6A647B-AEE3-4E60-96B3-E2C38A7E6436}" srcId="{8C955574-731D-4207-B404-2CE09BFB376B}" destId="{C70AAD2A-9B01-4B8C-9387-C4114FF206C9}" srcOrd="1" destOrd="0" parTransId="{6C8EE221-0999-4078-9678-945DD8837BBE}" sibTransId="{3489EB01-9EBD-4A0D-B054-D2C728CBB9BE}"/>
    <dgm:cxn modelId="{202A58C2-52E0-4F0C-ADCB-933F65B6A80C}" type="presOf" srcId="{8C955574-731D-4207-B404-2CE09BFB376B}" destId="{AF6F327F-5301-4C16-9CB2-20E5162DA8C3}" srcOrd="0" destOrd="0" presId="urn:microsoft.com/office/officeart/2005/8/layout/hProcess9"/>
    <dgm:cxn modelId="{DD14EFDB-4524-4148-B23C-00171E90C985}" type="presOf" srcId="{C70AAD2A-9B01-4B8C-9387-C4114FF206C9}" destId="{9AD3A07B-7471-4297-A2DB-DC3BF7C60452}" srcOrd="0" destOrd="0" presId="urn:microsoft.com/office/officeart/2005/8/layout/hProcess9"/>
    <dgm:cxn modelId="{CF86AFEE-CCB2-4BE9-826A-E5D0BE98F287}" type="presOf" srcId="{F4E2FC8A-E217-4F1D-95C2-98A109EB5428}" destId="{7CF1595E-3E77-4416-B426-065AA82E3034}" srcOrd="0" destOrd="0" presId="urn:microsoft.com/office/officeart/2005/8/layout/hProcess9"/>
    <dgm:cxn modelId="{06D27E0F-5E68-4340-B8CE-720F8DC5CF7C}" type="presParOf" srcId="{AF6F327F-5301-4C16-9CB2-20E5162DA8C3}" destId="{918E6486-1D9B-4482-84C4-DE23B0168273}" srcOrd="0" destOrd="0" presId="urn:microsoft.com/office/officeart/2005/8/layout/hProcess9"/>
    <dgm:cxn modelId="{2AA9057B-654F-4CFD-ADD7-7B4B61818518}" type="presParOf" srcId="{AF6F327F-5301-4C16-9CB2-20E5162DA8C3}" destId="{127A6DBE-EADE-4745-BE1D-7A70DA6E1194}" srcOrd="1" destOrd="0" presId="urn:microsoft.com/office/officeart/2005/8/layout/hProcess9"/>
    <dgm:cxn modelId="{D7F8310C-B075-4CD6-B2B5-22E6127EBECE}" type="presParOf" srcId="{127A6DBE-EADE-4745-BE1D-7A70DA6E1194}" destId="{FC9E85FC-7299-4921-A4B9-D71F20C346F2}" srcOrd="0" destOrd="0" presId="urn:microsoft.com/office/officeart/2005/8/layout/hProcess9"/>
    <dgm:cxn modelId="{D33AA2F3-7744-48C9-AE78-1579581318A0}" type="presParOf" srcId="{127A6DBE-EADE-4745-BE1D-7A70DA6E1194}" destId="{31ABD1EC-F555-4AEB-806C-B0A018BA1336}" srcOrd="1" destOrd="0" presId="urn:microsoft.com/office/officeart/2005/8/layout/hProcess9"/>
    <dgm:cxn modelId="{A717FC14-16AE-4B28-9D14-1D12E1DD4D82}" type="presParOf" srcId="{127A6DBE-EADE-4745-BE1D-7A70DA6E1194}" destId="{9AD3A07B-7471-4297-A2DB-DC3BF7C60452}" srcOrd="2" destOrd="0" presId="urn:microsoft.com/office/officeart/2005/8/layout/hProcess9"/>
    <dgm:cxn modelId="{B4A467C3-9F3B-4709-B075-93D9FDEB49F7}" type="presParOf" srcId="{127A6DBE-EADE-4745-BE1D-7A70DA6E1194}" destId="{8F7EDA4C-A55F-48F3-84A6-AA6F305E3E34}" srcOrd="3" destOrd="0" presId="urn:microsoft.com/office/officeart/2005/8/layout/hProcess9"/>
    <dgm:cxn modelId="{A63592EA-5E29-44FE-B02A-A36D1838B6E1}" type="presParOf" srcId="{127A6DBE-EADE-4745-BE1D-7A70DA6E1194}" destId="{7CF1595E-3E77-4416-B426-065AA82E303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FF3E45-F2A4-438B-AD7A-300114D3BFD5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612A88-968E-47BC-8260-C2FD5F15D259}">
      <dgm:prSet phldrT="[Text]"/>
      <dgm:spPr/>
      <dgm:t>
        <a:bodyPr/>
        <a:lstStyle/>
        <a:p>
          <a:r>
            <a:rPr lang="en-US"/>
            <a:t>Prepare and implement SWP3</a:t>
          </a:r>
          <a:endParaRPr lang="en-US" dirty="0"/>
        </a:p>
      </dgm:t>
    </dgm:pt>
    <dgm:pt modelId="{5266D779-C6DD-4860-ADCD-7EC63CE1AA3E}" type="parTrans" cxnId="{DE666119-06AC-40CB-AB5D-62CAB780B5C9}">
      <dgm:prSet/>
      <dgm:spPr/>
      <dgm:t>
        <a:bodyPr/>
        <a:lstStyle/>
        <a:p>
          <a:endParaRPr lang="en-US"/>
        </a:p>
      </dgm:t>
    </dgm:pt>
    <dgm:pt modelId="{3C858DAD-27E3-4C17-81C6-0770B15EC2F7}" type="sibTrans" cxnId="{DE666119-06AC-40CB-AB5D-62CAB780B5C9}">
      <dgm:prSet/>
      <dgm:spPr/>
      <dgm:t>
        <a:bodyPr/>
        <a:lstStyle/>
        <a:p>
          <a:endParaRPr lang="en-US"/>
        </a:p>
      </dgm:t>
    </dgm:pt>
    <dgm:pt modelId="{65809AF2-6190-48AB-B4D0-16D3F7733891}">
      <dgm:prSet phldrT="[Text]"/>
      <dgm:spPr/>
      <dgm:t>
        <a:bodyPr/>
        <a:lstStyle/>
        <a:p>
          <a:r>
            <a:rPr lang="en-US" dirty="0"/>
            <a:t>Adhere to requirements of permit</a:t>
          </a:r>
        </a:p>
      </dgm:t>
    </dgm:pt>
    <dgm:pt modelId="{62860676-0890-487B-A7A8-47AD26C35227}" type="parTrans" cxnId="{8F466A9D-65DF-4AE8-B50E-BF9B5E66372D}">
      <dgm:prSet/>
      <dgm:spPr/>
      <dgm:t>
        <a:bodyPr/>
        <a:lstStyle/>
        <a:p>
          <a:endParaRPr lang="en-US"/>
        </a:p>
      </dgm:t>
    </dgm:pt>
    <dgm:pt modelId="{FBC35A4B-1226-499F-9263-15DA6D5511CF}" type="sibTrans" cxnId="{8F466A9D-65DF-4AE8-B50E-BF9B5E66372D}">
      <dgm:prSet/>
      <dgm:spPr/>
      <dgm:t>
        <a:bodyPr/>
        <a:lstStyle/>
        <a:p>
          <a:endParaRPr lang="en-US"/>
        </a:p>
      </dgm:t>
    </dgm:pt>
    <dgm:pt modelId="{1914B5D8-3FD1-458B-A2A6-4EA6E5876E7D}">
      <dgm:prSet phldrT="[Text]"/>
      <dgm:spPr/>
      <dgm:t>
        <a:bodyPr/>
        <a:lstStyle/>
        <a:p>
          <a:r>
            <a:rPr lang="en-US"/>
            <a:t>Post Small Site Notice</a:t>
          </a:r>
          <a:endParaRPr lang="en-US" dirty="0"/>
        </a:p>
      </dgm:t>
    </dgm:pt>
    <dgm:pt modelId="{659F8557-FB56-4BAC-A634-B9068613FE6C}" type="parTrans" cxnId="{70DA3FDD-66F5-4EED-B4EE-B3C7F7517DAD}">
      <dgm:prSet/>
      <dgm:spPr/>
      <dgm:t>
        <a:bodyPr/>
        <a:lstStyle/>
        <a:p>
          <a:endParaRPr lang="en-US"/>
        </a:p>
      </dgm:t>
    </dgm:pt>
    <dgm:pt modelId="{C18A0725-E60B-49DA-8B6F-545CE8F6AF5E}" type="sibTrans" cxnId="{70DA3FDD-66F5-4EED-B4EE-B3C7F7517DAD}">
      <dgm:prSet/>
      <dgm:spPr/>
      <dgm:t>
        <a:bodyPr/>
        <a:lstStyle/>
        <a:p>
          <a:endParaRPr lang="en-US"/>
        </a:p>
      </dgm:t>
    </dgm:pt>
    <dgm:pt modelId="{A2EE0502-FE4D-466A-A676-4D1321C25921}">
      <dgm:prSet/>
      <dgm:spPr/>
      <dgm:t>
        <a:bodyPr/>
        <a:lstStyle/>
        <a:p>
          <a:r>
            <a:rPr lang="en-US"/>
            <a:t>Notify MS4, if applicable</a:t>
          </a:r>
          <a:endParaRPr lang="en-US" dirty="0"/>
        </a:p>
      </dgm:t>
    </dgm:pt>
    <dgm:pt modelId="{EA6B5BE9-5EB6-4BE8-9981-C70839172609}" type="parTrans" cxnId="{8796A6F5-9FB1-4746-A6D8-DD564985B104}">
      <dgm:prSet/>
      <dgm:spPr/>
      <dgm:t>
        <a:bodyPr/>
        <a:lstStyle/>
        <a:p>
          <a:endParaRPr lang="en-US"/>
        </a:p>
      </dgm:t>
    </dgm:pt>
    <dgm:pt modelId="{D518CE6C-DEF8-4048-8B3F-1F0207DBD33E}" type="sibTrans" cxnId="{8796A6F5-9FB1-4746-A6D8-DD564985B104}">
      <dgm:prSet/>
      <dgm:spPr/>
      <dgm:t>
        <a:bodyPr/>
        <a:lstStyle/>
        <a:p>
          <a:endParaRPr lang="en-US"/>
        </a:p>
      </dgm:t>
    </dgm:pt>
    <dgm:pt modelId="{B32C2E85-1BDD-418A-8E37-C874678DCD0D}" type="pres">
      <dgm:prSet presAssocID="{FAFF3E45-F2A4-438B-AD7A-300114D3BFD5}" presName="Name0" presStyleCnt="0">
        <dgm:presLayoutVars>
          <dgm:dir/>
          <dgm:animLvl val="lvl"/>
          <dgm:resizeHandles val="exact"/>
        </dgm:presLayoutVars>
      </dgm:prSet>
      <dgm:spPr/>
    </dgm:pt>
    <dgm:pt modelId="{EFB52F65-BAE5-4D4D-95B6-AC1D8E3A34EA}" type="pres">
      <dgm:prSet presAssocID="{24612A88-968E-47BC-8260-C2FD5F15D25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13C8A78-9FAE-45F3-B363-FADE7224CAA7}" type="pres">
      <dgm:prSet presAssocID="{3C858DAD-27E3-4C17-81C6-0770B15EC2F7}" presName="parTxOnlySpace" presStyleCnt="0"/>
      <dgm:spPr/>
    </dgm:pt>
    <dgm:pt modelId="{FC5E9802-B92E-44F3-9632-79228FA0F931}" type="pres">
      <dgm:prSet presAssocID="{65809AF2-6190-48AB-B4D0-16D3F773389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B4BBBD-2DB9-42AD-AF89-A23D6070EF52}" type="pres">
      <dgm:prSet presAssocID="{FBC35A4B-1226-499F-9263-15DA6D5511CF}" presName="parTxOnlySpace" presStyleCnt="0"/>
      <dgm:spPr/>
    </dgm:pt>
    <dgm:pt modelId="{2485493D-DD5B-44BA-9CE8-8B46271555D5}" type="pres">
      <dgm:prSet presAssocID="{1914B5D8-3FD1-458B-A2A6-4EA6E5876E7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0768E9C-6090-4B77-AB76-6D12400C9AE4}" type="pres">
      <dgm:prSet presAssocID="{C18A0725-E60B-49DA-8B6F-545CE8F6AF5E}" presName="parTxOnlySpace" presStyleCnt="0"/>
      <dgm:spPr/>
    </dgm:pt>
    <dgm:pt modelId="{49146976-A27A-4232-901E-C0B4472895B9}" type="pres">
      <dgm:prSet presAssocID="{A2EE0502-FE4D-466A-A676-4D1321C2592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E666119-06AC-40CB-AB5D-62CAB780B5C9}" srcId="{FAFF3E45-F2A4-438B-AD7A-300114D3BFD5}" destId="{24612A88-968E-47BC-8260-C2FD5F15D259}" srcOrd="0" destOrd="0" parTransId="{5266D779-C6DD-4860-ADCD-7EC63CE1AA3E}" sibTransId="{3C858DAD-27E3-4C17-81C6-0770B15EC2F7}"/>
    <dgm:cxn modelId="{3CFD2923-082A-4ECE-8FC7-E3CF52E94FE5}" type="presOf" srcId="{24612A88-968E-47BC-8260-C2FD5F15D259}" destId="{EFB52F65-BAE5-4D4D-95B6-AC1D8E3A34EA}" srcOrd="0" destOrd="0" presId="urn:microsoft.com/office/officeart/2005/8/layout/chevron1"/>
    <dgm:cxn modelId="{98CAA770-491E-4DB6-A049-E749FE786C77}" type="presOf" srcId="{1914B5D8-3FD1-458B-A2A6-4EA6E5876E7D}" destId="{2485493D-DD5B-44BA-9CE8-8B46271555D5}" srcOrd="0" destOrd="0" presId="urn:microsoft.com/office/officeart/2005/8/layout/chevron1"/>
    <dgm:cxn modelId="{D6D62396-D5BC-47D2-9263-A8C766D32296}" type="presOf" srcId="{A2EE0502-FE4D-466A-A676-4D1321C25921}" destId="{49146976-A27A-4232-901E-C0B4472895B9}" srcOrd="0" destOrd="0" presId="urn:microsoft.com/office/officeart/2005/8/layout/chevron1"/>
    <dgm:cxn modelId="{8F466A9D-65DF-4AE8-B50E-BF9B5E66372D}" srcId="{FAFF3E45-F2A4-438B-AD7A-300114D3BFD5}" destId="{65809AF2-6190-48AB-B4D0-16D3F7733891}" srcOrd="1" destOrd="0" parTransId="{62860676-0890-487B-A7A8-47AD26C35227}" sibTransId="{FBC35A4B-1226-499F-9263-15DA6D5511CF}"/>
    <dgm:cxn modelId="{70DA3FDD-66F5-4EED-B4EE-B3C7F7517DAD}" srcId="{FAFF3E45-F2A4-438B-AD7A-300114D3BFD5}" destId="{1914B5D8-3FD1-458B-A2A6-4EA6E5876E7D}" srcOrd="2" destOrd="0" parTransId="{659F8557-FB56-4BAC-A634-B9068613FE6C}" sibTransId="{C18A0725-E60B-49DA-8B6F-545CE8F6AF5E}"/>
    <dgm:cxn modelId="{1397A9EF-9075-43B6-ADC8-69602B797F9A}" type="presOf" srcId="{FAFF3E45-F2A4-438B-AD7A-300114D3BFD5}" destId="{B32C2E85-1BDD-418A-8E37-C874678DCD0D}" srcOrd="0" destOrd="0" presId="urn:microsoft.com/office/officeart/2005/8/layout/chevron1"/>
    <dgm:cxn modelId="{8796A6F5-9FB1-4746-A6D8-DD564985B104}" srcId="{FAFF3E45-F2A4-438B-AD7A-300114D3BFD5}" destId="{A2EE0502-FE4D-466A-A676-4D1321C25921}" srcOrd="3" destOrd="0" parTransId="{EA6B5BE9-5EB6-4BE8-9981-C70839172609}" sibTransId="{D518CE6C-DEF8-4048-8B3F-1F0207DBD33E}"/>
    <dgm:cxn modelId="{319C5DFE-2CC1-49BF-B3D6-B8977F26E839}" type="presOf" srcId="{65809AF2-6190-48AB-B4D0-16D3F7733891}" destId="{FC5E9802-B92E-44F3-9632-79228FA0F931}" srcOrd="0" destOrd="0" presId="urn:microsoft.com/office/officeart/2005/8/layout/chevron1"/>
    <dgm:cxn modelId="{E8400760-224F-4118-99F8-BE953A009423}" type="presParOf" srcId="{B32C2E85-1BDD-418A-8E37-C874678DCD0D}" destId="{EFB52F65-BAE5-4D4D-95B6-AC1D8E3A34EA}" srcOrd="0" destOrd="0" presId="urn:microsoft.com/office/officeart/2005/8/layout/chevron1"/>
    <dgm:cxn modelId="{B9F1CB42-5418-4E2F-B0F4-694E5DAC22A7}" type="presParOf" srcId="{B32C2E85-1BDD-418A-8E37-C874678DCD0D}" destId="{813C8A78-9FAE-45F3-B363-FADE7224CAA7}" srcOrd="1" destOrd="0" presId="urn:microsoft.com/office/officeart/2005/8/layout/chevron1"/>
    <dgm:cxn modelId="{5CF5CD3C-43D4-4CC3-95B8-56869EE547A5}" type="presParOf" srcId="{B32C2E85-1BDD-418A-8E37-C874678DCD0D}" destId="{FC5E9802-B92E-44F3-9632-79228FA0F931}" srcOrd="2" destOrd="0" presId="urn:microsoft.com/office/officeart/2005/8/layout/chevron1"/>
    <dgm:cxn modelId="{86422786-DFD3-40B4-B543-1ED832DE6093}" type="presParOf" srcId="{B32C2E85-1BDD-418A-8E37-C874678DCD0D}" destId="{C6B4BBBD-2DB9-42AD-AF89-A23D6070EF52}" srcOrd="3" destOrd="0" presId="urn:microsoft.com/office/officeart/2005/8/layout/chevron1"/>
    <dgm:cxn modelId="{CB242034-C62A-459A-BC7D-F1D97EEBC89F}" type="presParOf" srcId="{B32C2E85-1BDD-418A-8E37-C874678DCD0D}" destId="{2485493D-DD5B-44BA-9CE8-8B46271555D5}" srcOrd="4" destOrd="0" presId="urn:microsoft.com/office/officeart/2005/8/layout/chevron1"/>
    <dgm:cxn modelId="{A6A080F2-46EA-49B9-824B-29573283D8B5}" type="presParOf" srcId="{B32C2E85-1BDD-418A-8E37-C874678DCD0D}" destId="{10768E9C-6090-4B77-AB76-6D12400C9AE4}" srcOrd="5" destOrd="0" presId="urn:microsoft.com/office/officeart/2005/8/layout/chevron1"/>
    <dgm:cxn modelId="{804BAFCB-7CFC-45B7-8140-75350FF6B6B5}" type="presParOf" srcId="{B32C2E85-1BDD-418A-8E37-C874678DCD0D}" destId="{49146976-A27A-4232-901E-C0B4472895B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ACC448-CE89-44F4-A4B8-C2216097AABF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6D70B6E0-3402-4CE6-B710-B9A8BCE54663}">
      <dgm:prSet phldrT="[Text]"/>
      <dgm:spPr/>
      <dgm:t>
        <a:bodyPr/>
        <a:lstStyle/>
        <a:p>
          <a:r>
            <a:rPr lang="en-US"/>
            <a:t>Implement and maintain BMPs</a:t>
          </a:r>
          <a:endParaRPr lang="en-US" dirty="0"/>
        </a:p>
      </dgm:t>
    </dgm:pt>
    <dgm:pt modelId="{C05E4978-8B64-44E1-A67A-65936672C5CF}" type="parTrans" cxnId="{EF45C666-53DA-4A66-BBCE-CF2D2C8DFA94}">
      <dgm:prSet/>
      <dgm:spPr/>
      <dgm:t>
        <a:bodyPr/>
        <a:lstStyle/>
        <a:p>
          <a:endParaRPr lang="en-US"/>
        </a:p>
      </dgm:t>
    </dgm:pt>
    <dgm:pt modelId="{FACBD0AB-9B20-456D-8171-60204FC76BBB}" type="sibTrans" cxnId="{EF45C666-53DA-4A66-BBCE-CF2D2C8DFA94}">
      <dgm:prSet/>
      <dgm:spPr/>
      <dgm:t>
        <a:bodyPr/>
        <a:lstStyle/>
        <a:p>
          <a:endParaRPr lang="en-US"/>
        </a:p>
      </dgm:t>
    </dgm:pt>
    <dgm:pt modelId="{32B0123B-9B6D-4EB3-B344-C987B5924229}">
      <dgm:prSet phldrT="[Text]"/>
      <dgm:spPr/>
      <dgm:t>
        <a:bodyPr/>
        <a:lstStyle/>
        <a:p>
          <a:r>
            <a:rPr lang="en-US"/>
            <a:t>Notify MS4, if applicable</a:t>
          </a:r>
          <a:endParaRPr lang="en-US" dirty="0"/>
        </a:p>
      </dgm:t>
    </dgm:pt>
    <dgm:pt modelId="{A2D6F255-5AAD-439E-A065-45C9E9C10967}" type="parTrans" cxnId="{5AA78F18-A503-452E-BF3C-E73A420B0A4F}">
      <dgm:prSet/>
      <dgm:spPr/>
      <dgm:t>
        <a:bodyPr/>
        <a:lstStyle/>
        <a:p>
          <a:endParaRPr lang="en-US"/>
        </a:p>
      </dgm:t>
    </dgm:pt>
    <dgm:pt modelId="{71D96834-03B4-4693-B87A-1F3EEF858685}" type="sibTrans" cxnId="{5AA78F18-A503-452E-BF3C-E73A420B0A4F}">
      <dgm:prSet/>
      <dgm:spPr/>
      <dgm:t>
        <a:bodyPr/>
        <a:lstStyle/>
        <a:p>
          <a:endParaRPr lang="en-US"/>
        </a:p>
      </dgm:t>
    </dgm:pt>
    <dgm:pt modelId="{7D0C3270-81FF-413E-8331-E56CB208C9A2}">
      <dgm:prSet phldrT="[Text]"/>
      <dgm:spPr/>
      <dgm:t>
        <a:bodyPr/>
        <a:lstStyle/>
        <a:p>
          <a:r>
            <a:rPr lang="en-US" dirty="0"/>
            <a:t>SWP3, NOI, NOT are </a:t>
          </a:r>
          <a:r>
            <a:rPr lang="en-US" u="sng" dirty="0"/>
            <a:t>not</a:t>
          </a:r>
          <a:r>
            <a:rPr lang="en-US" dirty="0"/>
            <a:t> required</a:t>
          </a:r>
        </a:p>
      </dgm:t>
    </dgm:pt>
    <dgm:pt modelId="{CF190D4B-1971-4721-8229-87C4719FFB86}" type="parTrans" cxnId="{91B4611C-2373-4236-BC15-F6472A8A0EAB}">
      <dgm:prSet/>
      <dgm:spPr/>
      <dgm:t>
        <a:bodyPr/>
        <a:lstStyle/>
        <a:p>
          <a:endParaRPr lang="en-US"/>
        </a:p>
      </dgm:t>
    </dgm:pt>
    <dgm:pt modelId="{E9CBD201-C6C6-47DF-B6AF-9A50EBFE0814}" type="sibTrans" cxnId="{91B4611C-2373-4236-BC15-F6472A8A0EAB}">
      <dgm:prSet/>
      <dgm:spPr/>
      <dgm:t>
        <a:bodyPr/>
        <a:lstStyle/>
        <a:p>
          <a:endParaRPr lang="en-US"/>
        </a:p>
      </dgm:t>
    </dgm:pt>
    <dgm:pt modelId="{13241344-ECD3-4AB8-97D3-C82D9EFD2436}" type="pres">
      <dgm:prSet presAssocID="{1EACC448-CE89-44F4-A4B8-C2216097AABF}" presName="Name0" presStyleCnt="0">
        <dgm:presLayoutVars>
          <dgm:dir/>
          <dgm:animLvl val="lvl"/>
          <dgm:resizeHandles val="exact"/>
        </dgm:presLayoutVars>
      </dgm:prSet>
      <dgm:spPr/>
    </dgm:pt>
    <dgm:pt modelId="{FE11E371-7ED8-4A97-9E23-2C5526E1EF8D}" type="pres">
      <dgm:prSet presAssocID="{6D70B6E0-3402-4CE6-B710-B9A8BCE546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E6C97B0-770D-415D-BD21-1A7D72311CB9}" type="pres">
      <dgm:prSet presAssocID="{FACBD0AB-9B20-456D-8171-60204FC76BBB}" presName="parTxOnlySpace" presStyleCnt="0"/>
      <dgm:spPr/>
    </dgm:pt>
    <dgm:pt modelId="{EEF445BE-8F15-4F7F-8F39-3278B3D2F927}" type="pres">
      <dgm:prSet presAssocID="{32B0123B-9B6D-4EB3-B344-C987B592422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E793031-99C3-49AB-A91E-752534CDFF6D}" type="pres">
      <dgm:prSet presAssocID="{71D96834-03B4-4693-B87A-1F3EEF858685}" presName="parTxOnlySpace" presStyleCnt="0"/>
      <dgm:spPr/>
    </dgm:pt>
    <dgm:pt modelId="{DA08340B-C5A9-4D06-905E-9E917F73B98F}" type="pres">
      <dgm:prSet presAssocID="{7D0C3270-81FF-413E-8331-E56CB208C9A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6B41400-83BE-4B6E-B679-9C16DF5E9191}" type="presOf" srcId="{7D0C3270-81FF-413E-8331-E56CB208C9A2}" destId="{DA08340B-C5A9-4D06-905E-9E917F73B98F}" srcOrd="0" destOrd="0" presId="urn:microsoft.com/office/officeart/2005/8/layout/chevron1"/>
    <dgm:cxn modelId="{5AA78F18-A503-452E-BF3C-E73A420B0A4F}" srcId="{1EACC448-CE89-44F4-A4B8-C2216097AABF}" destId="{32B0123B-9B6D-4EB3-B344-C987B5924229}" srcOrd="1" destOrd="0" parTransId="{A2D6F255-5AAD-439E-A065-45C9E9C10967}" sibTransId="{71D96834-03B4-4693-B87A-1F3EEF858685}"/>
    <dgm:cxn modelId="{91B4611C-2373-4236-BC15-F6472A8A0EAB}" srcId="{1EACC448-CE89-44F4-A4B8-C2216097AABF}" destId="{7D0C3270-81FF-413E-8331-E56CB208C9A2}" srcOrd="2" destOrd="0" parTransId="{CF190D4B-1971-4721-8229-87C4719FFB86}" sibTransId="{E9CBD201-C6C6-47DF-B6AF-9A50EBFE0814}"/>
    <dgm:cxn modelId="{23D1A33F-09BC-4F43-B948-9B7CC9E06174}" type="presOf" srcId="{6D70B6E0-3402-4CE6-B710-B9A8BCE54663}" destId="{FE11E371-7ED8-4A97-9E23-2C5526E1EF8D}" srcOrd="0" destOrd="0" presId="urn:microsoft.com/office/officeart/2005/8/layout/chevron1"/>
    <dgm:cxn modelId="{EF45C666-53DA-4A66-BBCE-CF2D2C8DFA94}" srcId="{1EACC448-CE89-44F4-A4B8-C2216097AABF}" destId="{6D70B6E0-3402-4CE6-B710-B9A8BCE54663}" srcOrd="0" destOrd="0" parTransId="{C05E4978-8B64-44E1-A67A-65936672C5CF}" sibTransId="{FACBD0AB-9B20-456D-8171-60204FC76BBB}"/>
    <dgm:cxn modelId="{7487DF72-803D-4BE4-AB4D-A95022AFAAAF}" type="presOf" srcId="{32B0123B-9B6D-4EB3-B344-C987B5924229}" destId="{EEF445BE-8F15-4F7F-8F39-3278B3D2F927}" srcOrd="0" destOrd="0" presId="urn:microsoft.com/office/officeart/2005/8/layout/chevron1"/>
    <dgm:cxn modelId="{FE159DF0-38EB-4A70-A388-9BF4E65B6236}" type="presOf" srcId="{1EACC448-CE89-44F4-A4B8-C2216097AABF}" destId="{13241344-ECD3-4AB8-97D3-C82D9EFD2436}" srcOrd="0" destOrd="0" presId="urn:microsoft.com/office/officeart/2005/8/layout/chevron1"/>
    <dgm:cxn modelId="{841082D4-D254-4CF7-9136-A185B7F092C5}" type="presParOf" srcId="{13241344-ECD3-4AB8-97D3-C82D9EFD2436}" destId="{FE11E371-7ED8-4A97-9E23-2C5526E1EF8D}" srcOrd="0" destOrd="0" presId="urn:microsoft.com/office/officeart/2005/8/layout/chevron1"/>
    <dgm:cxn modelId="{0FB86BF4-EBBB-4FA9-86E2-A798387CD404}" type="presParOf" srcId="{13241344-ECD3-4AB8-97D3-C82D9EFD2436}" destId="{7E6C97B0-770D-415D-BD21-1A7D72311CB9}" srcOrd="1" destOrd="0" presId="urn:microsoft.com/office/officeart/2005/8/layout/chevron1"/>
    <dgm:cxn modelId="{78C59B64-E04A-4F1B-B82B-6A95F3A1654B}" type="presParOf" srcId="{13241344-ECD3-4AB8-97D3-C82D9EFD2436}" destId="{EEF445BE-8F15-4F7F-8F39-3278B3D2F927}" srcOrd="2" destOrd="0" presId="urn:microsoft.com/office/officeart/2005/8/layout/chevron1"/>
    <dgm:cxn modelId="{E5C6174B-5923-4BFC-870D-5D97921D59E5}" type="presParOf" srcId="{13241344-ECD3-4AB8-97D3-C82D9EFD2436}" destId="{5E793031-99C3-49AB-A91E-752534CDFF6D}" srcOrd="3" destOrd="0" presId="urn:microsoft.com/office/officeart/2005/8/layout/chevron1"/>
    <dgm:cxn modelId="{E37AE66E-AF1F-4177-8EB4-45E0CE3CADAD}" type="presParOf" srcId="{13241344-ECD3-4AB8-97D3-C82D9EFD2436}" destId="{DA08340B-C5A9-4D06-905E-9E917F73B9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A597CC-02B8-4768-94EF-6DF1DEBA6F60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10EF4-8051-4695-B917-BBBAB106D7E4}">
      <dgm:prSet phldrT="[Text]"/>
      <dgm:spPr/>
      <dgm:t>
        <a:bodyPr/>
        <a:lstStyle/>
        <a:p>
          <a:r>
            <a:rPr lang="en-US" b="1" u="none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By Mail-Paper NOI  </a:t>
          </a:r>
          <a:endParaRPr lang="en-US" b="1" u="none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052AF4B8-A7B0-4EB0-AA46-576B29877ADF}" type="parTrans" cxnId="{30339724-8D89-48B0-BF6E-871E0C21204C}">
      <dgm:prSet/>
      <dgm:spPr/>
      <dgm:t>
        <a:bodyPr/>
        <a:lstStyle/>
        <a:p>
          <a:endParaRPr lang="en-US"/>
        </a:p>
      </dgm:t>
    </dgm:pt>
    <dgm:pt modelId="{62666F5E-FECF-4D50-AC4B-57F5EDEE986B}" type="sibTrans" cxnId="{30339724-8D89-48B0-BF6E-871E0C21204C}">
      <dgm:prSet/>
      <dgm:spPr/>
      <dgm:t>
        <a:bodyPr/>
        <a:lstStyle/>
        <a:p>
          <a:endParaRPr lang="en-US"/>
        </a:p>
      </dgm:t>
    </dgm:pt>
    <dgm:pt modelId="{0AC94220-E692-476F-819B-4003BA276F3C}">
      <dgm:prSet phldrT="[Text]"/>
      <dgm:spPr/>
      <dgm:t>
        <a:bodyPr/>
        <a:lstStyle/>
        <a:p>
          <a:r>
            <a:rPr lang="en-US" dirty="0">
              <a:latin typeface="+mn-lt"/>
              <a:cs typeface="Arial" panose="020B0604020202020204" pitchFamily="34" charset="0"/>
            </a:rPr>
            <a:t>Fee: $325</a:t>
          </a:r>
          <a:endParaRPr lang="en-US" dirty="0">
            <a:latin typeface="+mn-lt"/>
          </a:endParaRPr>
        </a:p>
      </dgm:t>
    </dgm:pt>
    <dgm:pt modelId="{BF28334E-1992-4CAD-9411-9422F60C6158}" type="parTrans" cxnId="{862C0538-DA06-4E29-821D-F7F35286FABA}">
      <dgm:prSet/>
      <dgm:spPr/>
      <dgm:t>
        <a:bodyPr/>
        <a:lstStyle/>
        <a:p>
          <a:endParaRPr lang="en-US"/>
        </a:p>
      </dgm:t>
    </dgm:pt>
    <dgm:pt modelId="{E7CAD2AD-3C06-4E01-99EC-98EA291763B5}" type="sibTrans" cxnId="{862C0538-DA06-4E29-821D-F7F35286FABA}">
      <dgm:prSet/>
      <dgm:spPr/>
      <dgm:t>
        <a:bodyPr/>
        <a:lstStyle/>
        <a:p>
          <a:endParaRPr lang="en-US"/>
        </a:p>
      </dgm:t>
    </dgm:pt>
    <dgm:pt modelId="{319E0C39-A499-40D9-A6D2-EE816C14B7F0}">
      <dgm:prSet phldrT="[Text]"/>
      <dgm:spPr/>
      <dgm:t>
        <a:bodyPr/>
        <a:lstStyle/>
        <a:p>
          <a:r>
            <a:rPr lang="en-US" b="1" u="none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Online through *STEERS- e-NOI </a:t>
          </a:r>
        </a:p>
      </dgm:t>
    </dgm:pt>
    <dgm:pt modelId="{E99D07C0-9337-4ECE-94D0-2FD4AE360197}" type="parTrans" cxnId="{307C5955-6DE9-4017-A80B-968F1202C3E7}">
      <dgm:prSet/>
      <dgm:spPr/>
      <dgm:t>
        <a:bodyPr/>
        <a:lstStyle/>
        <a:p>
          <a:endParaRPr lang="en-US"/>
        </a:p>
      </dgm:t>
    </dgm:pt>
    <dgm:pt modelId="{7E960C55-5564-4DFF-90B4-FBD71E8328AC}" type="sibTrans" cxnId="{307C5955-6DE9-4017-A80B-968F1202C3E7}">
      <dgm:prSet/>
      <dgm:spPr/>
      <dgm:t>
        <a:bodyPr/>
        <a:lstStyle/>
        <a:p>
          <a:endParaRPr lang="en-US"/>
        </a:p>
      </dgm:t>
    </dgm:pt>
    <dgm:pt modelId="{BA012978-7737-4BE8-9876-CB3846F5C144}">
      <dgm:prSet phldrT="[Text]"/>
      <dgm:spPr/>
      <dgm:t>
        <a:bodyPr/>
        <a:lstStyle/>
        <a:p>
          <a:r>
            <a:rPr lang="en-US" b="0" dirty="0">
              <a:latin typeface="+mn-lt"/>
              <a:cs typeface="Arial" panose="020B0604020202020204" pitchFamily="34" charset="0"/>
            </a:rPr>
            <a:t>Fee: $225</a:t>
          </a:r>
        </a:p>
      </dgm:t>
    </dgm:pt>
    <dgm:pt modelId="{E76CB504-7226-4F2C-949C-28398F7854DE}" type="parTrans" cxnId="{2B13311F-B002-4578-B585-B958462C2D90}">
      <dgm:prSet/>
      <dgm:spPr/>
      <dgm:t>
        <a:bodyPr/>
        <a:lstStyle/>
        <a:p>
          <a:endParaRPr lang="en-US"/>
        </a:p>
      </dgm:t>
    </dgm:pt>
    <dgm:pt modelId="{F29E9EB0-246E-4EAC-9D39-116719A7D300}" type="sibTrans" cxnId="{2B13311F-B002-4578-B585-B958462C2D90}">
      <dgm:prSet/>
      <dgm:spPr/>
      <dgm:t>
        <a:bodyPr/>
        <a:lstStyle/>
        <a:p>
          <a:endParaRPr lang="en-US"/>
        </a:p>
      </dgm:t>
    </dgm:pt>
    <dgm:pt modelId="{5B13F71C-6181-46A4-91C3-7D1FD15BFBFD}">
      <dgm:prSet/>
      <dgm:spPr/>
      <dgm:t>
        <a:bodyPr/>
        <a:lstStyle/>
        <a:p>
          <a:r>
            <a:rPr lang="en-US" dirty="0">
              <a:latin typeface="+mn-lt"/>
              <a:cs typeface="Arial" panose="020B0604020202020204" pitchFamily="34" charset="0"/>
            </a:rPr>
            <a:t>Provisional coverage begins 7 days after postmarked date</a:t>
          </a:r>
        </a:p>
      </dgm:t>
    </dgm:pt>
    <dgm:pt modelId="{4E9D366A-D0E3-47A4-A8C9-20DA765B3B51}" type="parTrans" cxnId="{5EAC5012-A5BB-44BD-BE28-8D32BE7C4226}">
      <dgm:prSet/>
      <dgm:spPr/>
      <dgm:t>
        <a:bodyPr/>
        <a:lstStyle/>
        <a:p>
          <a:endParaRPr lang="en-US"/>
        </a:p>
      </dgm:t>
    </dgm:pt>
    <dgm:pt modelId="{427FDF6E-83FC-4F7E-A40D-08A2CA04EA91}" type="sibTrans" cxnId="{5EAC5012-A5BB-44BD-BE28-8D32BE7C4226}">
      <dgm:prSet/>
      <dgm:spPr/>
      <dgm:t>
        <a:bodyPr/>
        <a:lstStyle/>
        <a:p>
          <a:endParaRPr lang="en-US"/>
        </a:p>
      </dgm:t>
    </dgm:pt>
    <dgm:pt modelId="{8D09AC69-DD52-4230-8DB0-6EF02659E5FF}">
      <dgm:prSet/>
      <dgm:spPr/>
      <dgm:t>
        <a:bodyPr/>
        <a:lstStyle/>
        <a:p>
          <a:r>
            <a:rPr lang="en-US" dirty="0">
              <a:latin typeface="+mn-lt"/>
              <a:cs typeface="Arial" panose="020B0604020202020204" pitchFamily="34" charset="0"/>
            </a:rPr>
            <a:t>Immediate coverage once fee is paid and application is submitted</a:t>
          </a:r>
        </a:p>
      </dgm:t>
    </dgm:pt>
    <dgm:pt modelId="{98043679-D547-4A6F-A3AF-46DFDF3E9DC7}" type="parTrans" cxnId="{FC7777EE-95D0-4DD4-800F-77510D9D6209}">
      <dgm:prSet/>
      <dgm:spPr/>
      <dgm:t>
        <a:bodyPr/>
        <a:lstStyle/>
        <a:p>
          <a:endParaRPr lang="en-US"/>
        </a:p>
      </dgm:t>
    </dgm:pt>
    <dgm:pt modelId="{B0603DE5-50B2-4FDD-AB28-853D8DD6EAB7}" type="sibTrans" cxnId="{FC7777EE-95D0-4DD4-800F-77510D9D6209}">
      <dgm:prSet/>
      <dgm:spPr/>
      <dgm:t>
        <a:bodyPr/>
        <a:lstStyle/>
        <a:p>
          <a:endParaRPr lang="en-US"/>
        </a:p>
      </dgm:t>
    </dgm:pt>
    <dgm:pt modelId="{BBE239F4-A6A8-4E16-BA09-31860EA53DE7}" type="pres">
      <dgm:prSet presAssocID="{FDA597CC-02B8-4768-94EF-6DF1DEBA6F60}" presName="list" presStyleCnt="0">
        <dgm:presLayoutVars>
          <dgm:dir/>
          <dgm:animLvl val="lvl"/>
        </dgm:presLayoutVars>
      </dgm:prSet>
      <dgm:spPr/>
    </dgm:pt>
    <dgm:pt modelId="{3E28E670-81D2-4C66-B2E8-4BA98C630934}" type="pres">
      <dgm:prSet presAssocID="{3B410EF4-8051-4695-B917-BBBAB106D7E4}" presName="posSpace" presStyleCnt="0"/>
      <dgm:spPr/>
    </dgm:pt>
    <dgm:pt modelId="{B8ED6173-2C45-473F-9421-91D9C1EAF7F7}" type="pres">
      <dgm:prSet presAssocID="{3B410EF4-8051-4695-B917-BBBAB106D7E4}" presName="vertFlow" presStyleCnt="0"/>
      <dgm:spPr/>
    </dgm:pt>
    <dgm:pt modelId="{7E2E05B5-D580-40FB-9778-F798C1EE04E4}" type="pres">
      <dgm:prSet presAssocID="{3B410EF4-8051-4695-B917-BBBAB106D7E4}" presName="topSpace" presStyleCnt="0"/>
      <dgm:spPr/>
    </dgm:pt>
    <dgm:pt modelId="{0A981C04-D0FA-449B-90E0-55A4A6326CBC}" type="pres">
      <dgm:prSet presAssocID="{3B410EF4-8051-4695-B917-BBBAB106D7E4}" presName="firstComp" presStyleCnt="0"/>
      <dgm:spPr/>
    </dgm:pt>
    <dgm:pt modelId="{CD678449-90EF-4EAD-9E4B-EFDDA281953D}" type="pres">
      <dgm:prSet presAssocID="{3B410EF4-8051-4695-B917-BBBAB106D7E4}" presName="firstChild" presStyleLbl="bgAccFollowNode1" presStyleIdx="0" presStyleCnt="4" custScaleY="48433"/>
      <dgm:spPr/>
    </dgm:pt>
    <dgm:pt modelId="{8E9BB423-4FA2-43DE-9745-3314ADFBF606}" type="pres">
      <dgm:prSet presAssocID="{3B410EF4-8051-4695-B917-BBBAB106D7E4}" presName="firstChildTx" presStyleLbl="bgAccFollowNode1" presStyleIdx="0" presStyleCnt="4">
        <dgm:presLayoutVars>
          <dgm:bulletEnabled val="1"/>
        </dgm:presLayoutVars>
      </dgm:prSet>
      <dgm:spPr/>
    </dgm:pt>
    <dgm:pt modelId="{FD608FDD-C876-41CD-8FBF-6D7F1E808CA9}" type="pres">
      <dgm:prSet presAssocID="{5B13F71C-6181-46A4-91C3-7D1FD15BFBFD}" presName="comp" presStyleCnt="0"/>
      <dgm:spPr/>
    </dgm:pt>
    <dgm:pt modelId="{12D4AE6F-4E2E-4985-8331-FB93E0A1628F}" type="pres">
      <dgm:prSet presAssocID="{5B13F71C-6181-46A4-91C3-7D1FD15BFBFD}" presName="child" presStyleLbl="bgAccFollowNode1" presStyleIdx="1" presStyleCnt="4"/>
      <dgm:spPr/>
    </dgm:pt>
    <dgm:pt modelId="{46415788-BAFA-4B98-B4DD-37CCDABD9E38}" type="pres">
      <dgm:prSet presAssocID="{5B13F71C-6181-46A4-91C3-7D1FD15BFBFD}" presName="childTx" presStyleLbl="bgAccFollowNode1" presStyleIdx="1" presStyleCnt="4">
        <dgm:presLayoutVars>
          <dgm:bulletEnabled val="1"/>
        </dgm:presLayoutVars>
      </dgm:prSet>
      <dgm:spPr/>
    </dgm:pt>
    <dgm:pt modelId="{EA6E0F81-75CC-4D35-BF80-1E0B57757FB4}" type="pres">
      <dgm:prSet presAssocID="{3B410EF4-8051-4695-B917-BBBAB106D7E4}" presName="negSpace" presStyleCnt="0"/>
      <dgm:spPr/>
    </dgm:pt>
    <dgm:pt modelId="{19665D28-5587-423D-A8CB-CE153EC7F33F}" type="pres">
      <dgm:prSet presAssocID="{3B410EF4-8051-4695-B917-BBBAB106D7E4}" presName="circle" presStyleLbl="node1" presStyleIdx="0" presStyleCnt="2" custLinFactNeighborX="-3791" custLinFactNeighborY="6012"/>
      <dgm:spPr/>
    </dgm:pt>
    <dgm:pt modelId="{357280ED-756D-446B-883E-29F11DE593C6}" type="pres">
      <dgm:prSet presAssocID="{62666F5E-FECF-4D50-AC4B-57F5EDEE986B}" presName="transSpace" presStyleCnt="0"/>
      <dgm:spPr/>
    </dgm:pt>
    <dgm:pt modelId="{0E1D3FD4-A4C8-4EED-B6FF-0ED10E000AA4}" type="pres">
      <dgm:prSet presAssocID="{319E0C39-A499-40D9-A6D2-EE816C14B7F0}" presName="posSpace" presStyleCnt="0"/>
      <dgm:spPr/>
    </dgm:pt>
    <dgm:pt modelId="{EF5C08A5-7B5B-40C8-9961-780F9257C0D9}" type="pres">
      <dgm:prSet presAssocID="{319E0C39-A499-40D9-A6D2-EE816C14B7F0}" presName="vertFlow" presStyleCnt="0"/>
      <dgm:spPr/>
    </dgm:pt>
    <dgm:pt modelId="{93816ED6-CF61-425E-BF1C-EE7DB30BB1D8}" type="pres">
      <dgm:prSet presAssocID="{319E0C39-A499-40D9-A6D2-EE816C14B7F0}" presName="topSpace" presStyleCnt="0"/>
      <dgm:spPr/>
    </dgm:pt>
    <dgm:pt modelId="{8E062590-BD43-4129-9B04-CA0E67C7ED57}" type="pres">
      <dgm:prSet presAssocID="{319E0C39-A499-40D9-A6D2-EE816C14B7F0}" presName="firstComp" presStyleCnt="0"/>
      <dgm:spPr/>
    </dgm:pt>
    <dgm:pt modelId="{B661D4C2-9DD4-4CC7-ADA5-11EEF7A57646}" type="pres">
      <dgm:prSet presAssocID="{319E0C39-A499-40D9-A6D2-EE816C14B7F0}" presName="firstChild" presStyleLbl="bgAccFollowNode1" presStyleIdx="2" presStyleCnt="4" custScaleY="49479"/>
      <dgm:spPr/>
    </dgm:pt>
    <dgm:pt modelId="{BF26EB2A-3566-4194-BFE9-8E3629FD753D}" type="pres">
      <dgm:prSet presAssocID="{319E0C39-A499-40D9-A6D2-EE816C14B7F0}" presName="firstChildTx" presStyleLbl="bgAccFollowNode1" presStyleIdx="2" presStyleCnt="4">
        <dgm:presLayoutVars>
          <dgm:bulletEnabled val="1"/>
        </dgm:presLayoutVars>
      </dgm:prSet>
      <dgm:spPr/>
    </dgm:pt>
    <dgm:pt modelId="{0E380005-D091-494B-ABA6-8C561D6C95FE}" type="pres">
      <dgm:prSet presAssocID="{8D09AC69-DD52-4230-8DB0-6EF02659E5FF}" presName="comp" presStyleCnt="0"/>
      <dgm:spPr/>
    </dgm:pt>
    <dgm:pt modelId="{6805DBCC-CED2-430F-A871-6CA4D2B175B4}" type="pres">
      <dgm:prSet presAssocID="{8D09AC69-DD52-4230-8DB0-6EF02659E5FF}" presName="child" presStyleLbl="bgAccFollowNode1" presStyleIdx="3" presStyleCnt="4"/>
      <dgm:spPr/>
    </dgm:pt>
    <dgm:pt modelId="{5C7F8EF5-E9D1-4604-91E1-E255EBBB34BB}" type="pres">
      <dgm:prSet presAssocID="{8D09AC69-DD52-4230-8DB0-6EF02659E5FF}" presName="childTx" presStyleLbl="bgAccFollowNode1" presStyleIdx="3" presStyleCnt="4">
        <dgm:presLayoutVars>
          <dgm:bulletEnabled val="1"/>
        </dgm:presLayoutVars>
      </dgm:prSet>
      <dgm:spPr/>
    </dgm:pt>
    <dgm:pt modelId="{A0B0C28E-9542-4736-A148-7371E9A37A99}" type="pres">
      <dgm:prSet presAssocID="{319E0C39-A499-40D9-A6D2-EE816C14B7F0}" presName="negSpace" presStyleCnt="0"/>
      <dgm:spPr/>
    </dgm:pt>
    <dgm:pt modelId="{AC23E0B2-F1C7-4982-81D7-FB0CF8891D46}" type="pres">
      <dgm:prSet presAssocID="{319E0C39-A499-40D9-A6D2-EE816C14B7F0}" presName="circle" presStyleLbl="node1" presStyleIdx="1" presStyleCnt="2"/>
      <dgm:spPr/>
    </dgm:pt>
  </dgm:ptLst>
  <dgm:cxnLst>
    <dgm:cxn modelId="{5EAC5012-A5BB-44BD-BE28-8D32BE7C4226}" srcId="{3B410EF4-8051-4695-B917-BBBAB106D7E4}" destId="{5B13F71C-6181-46A4-91C3-7D1FD15BFBFD}" srcOrd="1" destOrd="0" parTransId="{4E9D366A-D0E3-47A4-A8C9-20DA765B3B51}" sibTransId="{427FDF6E-83FC-4F7E-A40D-08A2CA04EA91}"/>
    <dgm:cxn modelId="{2B13311F-B002-4578-B585-B958462C2D90}" srcId="{319E0C39-A499-40D9-A6D2-EE816C14B7F0}" destId="{BA012978-7737-4BE8-9876-CB3846F5C144}" srcOrd="0" destOrd="0" parTransId="{E76CB504-7226-4F2C-949C-28398F7854DE}" sibTransId="{F29E9EB0-246E-4EAC-9D39-116719A7D300}"/>
    <dgm:cxn modelId="{30339724-8D89-48B0-BF6E-871E0C21204C}" srcId="{FDA597CC-02B8-4768-94EF-6DF1DEBA6F60}" destId="{3B410EF4-8051-4695-B917-BBBAB106D7E4}" srcOrd="0" destOrd="0" parTransId="{052AF4B8-A7B0-4EB0-AA46-576B29877ADF}" sibTransId="{62666F5E-FECF-4D50-AC4B-57F5EDEE986B}"/>
    <dgm:cxn modelId="{862C0538-DA06-4E29-821D-F7F35286FABA}" srcId="{3B410EF4-8051-4695-B917-BBBAB106D7E4}" destId="{0AC94220-E692-476F-819B-4003BA276F3C}" srcOrd="0" destOrd="0" parTransId="{BF28334E-1992-4CAD-9411-9422F60C6158}" sibTransId="{E7CAD2AD-3C06-4E01-99EC-98EA291763B5}"/>
    <dgm:cxn modelId="{17207939-BD0D-4A5F-9C46-A4E23E41D5DD}" type="presOf" srcId="{0AC94220-E692-476F-819B-4003BA276F3C}" destId="{8E9BB423-4FA2-43DE-9745-3314ADFBF606}" srcOrd="1" destOrd="0" presId="urn:microsoft.com/office/officeart/2005/8/layout/hList9"/>
    <dgm:cxn modelId="{AC950865-0315-4765-955B-9248A2A01C57}" type="presOf" srcId="{8D09AC69-DD52-4230-8DB0-6EF02659E5FF}" destId="{5C7F8EF5-E9D1-4604-91E1-E255EBBB34BB}" srcOrd="1" destOrd="0" presId="urn:microsoft.com/office/officeart/2005/8/layout/hList9"/>
    <dgm:cxn modelId="{0EB17B54-55B3-4B28-90B5-7D1EFBD5D8AA}" type="presOf" srcId="{FDA597CC-02B8-4768-94EF-6DF1DEBA6F60}" destId="{BBE239F4-A6A8-4E16-BA09-31860EA53DE7}" srcOrd="0" destOrd="0" presId="urn:microsoft.com/office/officeart/2005/8/layout/hList9"/>
    <dgm:cxn modelId="{307C5955-6DE9-4017-A80B-968F1202C3E7}" srcId="{FDA597CC-02B8-4768-94EF-6DF1DEBA6F60}" destId="{319E0C39-A499-40D9-A6D2-EE816C14B7F0}" srcOrd="1" destOrd="0" parTransId="{E99D07C0-9337-4ECE-94D0-2FD4AE360197}" sibTransId="{7E960C55-5564-4DFF-90B4-FBD71E8328AC}"/>
    <dgm:cxn modelId="{5BC1BE77-F486-449F-9E5D-940709A80F7C}" type="presOf" srcId="{BA012978-7737-4BE8-9876-CB3846F5C144}" destId="{B661D4C2-9DD4-4CC7-ADA5-11EEF7A57646}" srcOrd="0" destOrd="0" presId="urn:microsoft.com/office/officeart/2005/8/layout/hList9"/>
    <dgm:cxn modelId="{6B20585A-DC45-48BB-857C-ED50F99047A4}" type="presOf" srcId="{5B13F71C-6181-46A4-91C3-7D1FD15BFBFD}" destId="{46415788-BAFA-4B98-B4DD-37CCDABD9E38}" srcOrd="1" destOrd="0" presId="urn:microsoft.com/office/officeart/2005/8/layout/hList9"/>
    <dgm:cxn modelId="{578BB87A-E49C-4A83-BD10-DB6E3E5EADAB}" type="presOf" srcId="{0AC94220-E692-476F-819B-4003BA276F3C}" destId="{CD678449-90EF-4EAD-9E4B-EFDDA281953D}" srcOrd="0" destOrd="0" presId="urn:microsoft.com/office/officeart/2005/8/layout/hList9"/>
    <dgm:cxn modelId="{01C17386-104C-476D-89B7-6D2A8C927DB3}" type="presOf" srcId="{319E0C39-A499-40D9-A6D2-EE816C14B7F0}" destId="{AC23E0B2-F1C7-4982-81D7-FB0CF8891D46}" srcOrd="0" destOrd="0" presId="urn:microsoft.com/office/officeart/2005/8/layout/hList9"/>
    <dgm:cxn modelId="{362A6EB7-E36D-4059-873F-26D994D43B08}" type="presOf" srcId="{5B13F71C-6181-46A4-91C3-7D1FD15BFBFD}" destId="{12D4AE6F-4E2E-4985-8331-FB93E0A1628F}" srcOrd="0" destOrd="0" presId="urn:microsoft.com/office/officeart/2005/8/layout/hList9"/>
    <dgm:cxn modelId="{B8214BE0-5B91-4235-81D2-B39437D12EB7}" type="presOf" srcId="{BA012978-7737-4BE8-9876-CB3846F5C144}" destId="{BF26EB2A-3566-4194-BFE9-8E3629FD753D}" srcOrd="1" destOrd="0" presId="urn:microsoft.com/office/officeart/2005/8/layout/hList9"/>
    <dgm:cxn modelId="{5978DEE8-0388-4FF9-A805-DD37459EDD96}" type="presOf" srcId="{8D09AC69-DD52-4230-8DB0-6EF02659E5FF}" destId="{6805DBCC-CED2-430F-A871-6CA4D2B175B4}" srcOrd="0" destOrd="0" presId="urn:microsoft.com/office/officeart/2005/8/layout/hList9"/>
    <dgm:cxn modelId="{416CF6EC-AB73-4611-AC6A-AE0F2912CCB8}" type="presOf" srcId="{3B410EF4-8051-4695-B917-BBBAB106D7E4}" destId="{19665D28-5587-423D-A8CB-CE153EC7F33F}" srcOrd="0" destOrd="0" presId="urn:microsoft.com/office/officeart/2005/8/layout/hList9"/>
    <dgm:cxn modelId="{FC7777EE-95D0-4DD4-800F-77510D9D6209}" srcId="{319E0C39-A499-40D9-A6D2-EE816C14B7F0}" destId="{8D09AC69-DD52-4230-8DB0-6EF02659E5FF}" srcOrd="1" destOrd="0" parTransId="{98043679-D547-4A6F-A3AF-46DFDF3E9DC7}" sibTransId="{B0603DE5-50B2-4FDD-AB28-853D8DD6EAB7}"/>
    <dgm:cxn modelId="{31882412-CD2A-4C82-B7BA-332E3F739F84}" type="presParOf" srcId="{BBE239F4-A6A8-4E16-BA09-31860EA53DE7}" destId="{3E28E670-81D2-4C66-B2E8-4BA98C630934}" srcOrd="0" destOrd="0" presId="urn:microsoft.com/office/officeart/2005/8/layout/hList9"/>
    <dgm:cxn modelId="{EE452745-A2E3-438F-9388-2E40B1B7DAFA}" type="presParOf" srcId="{BBE239F4-A6A8-4E16-BA09-31860EA53DE7}" destId="{B8ED6173-2C45-473F-9421-91D9C1EAF7F7}" srcOrd="1" destOrd="0" presId="urn:microsoft.com/office/officeart/2005/8/layout/hList9"/>
    <dgm:cxn modelId="{963050AF-F0A4-4EFD-9679-34B6E968FFD8}" type="presParOf" srcId="{B8ED6173-2C45-473F-9421-91D9C1EAF7F7}" destId="{7E2E05B5-D580-40FB-9778-F798C1EE04E4}" srcOrd="0" destOrd="0" presId="urn:microsoft.com/office/officeart/2005/8/layout/hList9"/>
    <dgm:cxn modelId="{EA105C20-F36C-419F-8A4B-0AD011F5A604}" type="presParOf" srcId="{B8ED6173-2C45-473F-9421-91D9C1EAF7F7}" destId="{0A981C04-D0FA-449B-90E0-55A4A6326CBC}" srcOrd="1" destOrd="0" presId="urn:microsoft.com/office/officeart/2005/8/layout/hList9"/>
    <dgm:cxn modelId="{F71787D1-58EE-42A8-919C-5E50B200BA98}" type="presParOf" srcId="{0A981C04-D0FA-449B-90E0-55A4A6326CBC}" destId="{CD678449-90EF-4EAD-9E4B-EFDDA281953D}" srcOrd="0" destOrd="0" presId="urn:microsoft.com/office/officeart/2005/8/layout/hList9"/>
    <dgm:cxn modelId="{9165EDFF-1E55-4364-A2F3-7BA76B41CC84}" type="presParOf" srcId="{0A981C04-D0FA-449B-90E0-55A4A6326CBC}" destId="{8E9BB423-4FA2-43DE-9745-3314ADFBF606}" srcOrd="1" destOrd="0" presId="urn:microsoft.com/office/officeart/2005/8/layout/hList9"/>
    <dgm:cxn modelId="{BC74FF29-52CC-412F-800E-09545724AC50}" type="presParOf" srcId="{B8ED6173-2C45-473F-9421-91D9C1EAF7F7}" destId="{FD608FDD-C876-41CD-8FBF-6D7F1E808CA9}" srcOrd="2" destOrd="0" presId="urn:microsoft.com/office/officeart/2005/8/layout/hList9"/>
    <dgm:cxn modelId="{B9E57FFA-9BAF-47A8-BB5A-FEDC24147C9A}" type="presParOf" srcId="{FD608FDD-C876-41CD-8FBF-6D7F1E808CA9}" destId="{12D4AE6F-4E2E-4985-8331-FB93E0A1628F}" srcOrd="0" destOrd="0" presId="urn:microsoft.com/office/officeart/2005/8/layout/hList9"/>
    <dgm:cxn modelId="{F074E3B1-5C80-4E5A-9E6A-122AC637E798}" type="presParOf" srcId="{FD608FDD-C876-41CD-8FBF-6D7F1E808CA9}" destId="{46415788-BAFA-4B98-B4DD-37CCDABD9E38}" srcOrd="1" destOrd="0" presId="urn:microsoft.com/office/officeart/2005/8/layout/hList9"/>
    <dgm:cxn modelId="{5213B660-2C96-4FFB-AA6C-C9D339389A06}" type="presParOf" srcId="{BBE239F4-A6A8-4E16-BA09-31860EA53DE7}" destId="{EA6E0F81-75CC-4D35-BF80-1E0B57757FB4}" srcOrd="2" destOrd="0" presId="urn:microsoft.com/office/officeart/2005/8/layout/hList9"/>
    <dgm:cxn modelId="{0365E543-AADF-4175-BFB7-FC8F7A16B1BE}" type="presParOf" srcId="{BBE239F4-A6A8-4E16-BA09-31860EA53DE7}" destId="{19665D28-5587-423D-A8CB-CE153EC7F33F}" srcOrd="3" destOrd="0" presId="urn:microsoft.com/office/officeart/2005/8/layout/hList9"/>
    <dgm:cxn modelId="{94F7BC14-4D8D-46FD-8639-86BE602F12BD}" type="presParOf" srcId="{BBE239F4-A6A8-4E16-BA09-31860EA53DE7}" destId="{357280ED-756D-446B-883E-29F11DE593C6}" srcOrd="4" destOrd="0" presId="urn:microsoft.com/office/officeart/2005/8/layout/hList9"/>
    <dgm:cxn modelId="{31999E99-AFC5-456A-8BF9-8651513EB960}" type="presParOf" srcId="{BBE239F4-A6A8-4E16-BA09-31860EA53DE7}" destId="{0E1D3FD4-A4C8-4EED-B6FF-0ED10E000AA4}" srcOrd="5" destOrd="0" presId="urn:microsoft.com/office/officeart/2005/8/layout/hList9"/>
    <dgm:cxn modelId="{7B5ACF0A-FEEE-40EC-94B0-656A94943599}" type="presParOf" srcId="{BBE239F4-A6A8-4E16-BA09-31860EA53DE7}" destId="{EF5C08A5-7B5B-40C8-9961-780F9257C0D9}" srcOrd="6" destOrd="0" presId="urn:microsoft.com/office/officeart/2005/8/layout/hList9"/>
    <dgm:cxn modelId="{BE7A8251-E3D6-4E1E-A977-B9A49AE46E88}" type="presParOf" srcId="{EF5C08A5-7B5B-40C8-9961-780F9257C0D9}" destId="{93816ED6-CF61-425E-BF1C-EE7DB30BB1D8}" srcOrd="0" destOrd="0" presId="urn:microsoft.com/office/officeart/2005/8/layout/hList9"/>
    <dgm:cxn modelId="{B3CC9AAF-3838-44B2-8FFA-505060C4EFB5}" type="presParOf" srcId="{EF5C08A5-7B5B-40C8-9961-780F9257C0D9}" destId="{8E062590-BD43-4129-9B04-CA0E67C7ED57}" srcOrd="1" destOrd="0" presId="urn:microsoft.com/office/officeart/2005/8/layout/hList9"/>
    <dgm:cxn modelId="{3FCF9CB4-B204-474E-8479-DB32341EBB2B}" type="presParOf" srcId="{8E062590-BD43-4129-9B04-CA0E67C7ED57}" destId="{B661D4C2-9DD4-4CC7-ADA5-11EEF7A57646}" srcOrd="0" destOrd="0" presId="urn:microsoft.com/office/officeart/2005/8/layout/hList9"/>
    <dgm:cxn modelId="{D0D869EF-F5D7-4762-B792-9BD8843632CE}" type="presParOf" srcId="{8E062590-BD43-4129-9B04-CA0E67C7ED57}" destId="{BF26EB2A-3566-4194-BFE9-8E3629FD753D}" srcOrd="1" destOrd="0" presId="urn:microsoft.com/office/officeart/2005/8/layout/hList9"/>
    <dgm:cxn modelId="{6E375CD6-2F58-4FEC-A137-1797CDCCA355}" type="presParOf" srcId="{EF5C08A5-7B5B-40C8-9961-780F9257C0D9}" destId="{0E380005-D091-494B-ABA6-8C561D6C95FE}" srcOrd="2" destOrd="0" presId="urn:microsoft.com/office/officeart/2005/8/layout/hList9"/>
    <dgm:cxn modelId="{5A116037-EBF1-4B6E-96D7-A99231AAF648}" type="presParOf" srcId="{0E380005-D091-494B-ABA6-8C561D6C95FE}" destId="{6805DBCC-CED2-430F-A871-6CA4D2B175B4}" srcOrd="0" destOrd="0" presId="urn:microsoft.com/office/officeart/2005/8/layout/hList9"/>
    <dgm:cxn modelId="{95B2EC1A-BB41-418E-B24C-F96275C1364A}" type="presParOf" srcId="{0E380005-D091-494B-ABA6-8C561D6C95FE}" destId="{5C7F8EF5-E9D1-4604-91E1-E255EBBB34BB}" srcOrd="1" destOrd="0" presId="urn:microsoft.com/office/officeart/2005/8/layout/hList9"/>
    <dgm:cxn modelId="{EC6F6F4D-D9FE-4C73-9FB9-5826E5FAE27F}" type="presParOf" srcId="{BBE239F4-A6A8-4E16-BA09-31860EA53DE7}" destId="{A0B0C28E-9542-4736-A148-7371E9A37A99}" srcOrd="7" destOrd="0" presId="urn:microsoft.com/office/officeart/2005/8/layout/hList9"/>
    <dgm:cxn modelId="{EC6D7663-70BF-4CBC-9E73-00C058BAC6B8}" type="presParOf" srcId="{BBE239F4-A6A8-4E16-BA09-31860EA53DE7}" destId="{AC23E0B2-F1C7-4982-81D7-FB0CF8891D4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A5AEEA-6590-409D-B3D2-6BDD07189983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A7AAD-9AC4-4993-9194-C7367F8C772C}">
      <dgm:prSet phldrT="[Text]" custT="1"/>
      <dgm:spPr/>
      <dgm:t>
        <a:bodyPr/>
        <a:lstStyle/>
        <a:p>
          <a:r>
            <a:rPr lang="en-US" sz="3200" dirty="0"/>
            <a:t>2018 CGP Changes</a:t>
          </a:r>
        </a:p>
      </dgm:t>
    </dgm:pt>
    <dgm:pt modelId="{E737503E-BD8B-4572-B700-943656C49D05}" type="parTrans" cxnId="{CCEC921F-83D2-4AA5-A53C-BF03E0214335}">
      <dgm:prSet/>
      <dgm:spPr/>
      <dgm:t>
        <a:bodyPr/>
        <a:lstStyle/>
        <a:p>
          <a:endParaRPr lang="en-US"/>
        </a:p>
      </dgm:t>
    </dgm:pt>
    <dgm:pt modelId="{30A7D840-6B43-4CCB-9894-9C5CDE1D4E9D}" type="sibTrans" cxnId="{CCEC921F-83D2-4AA5-A53C-BF03E0214335}">
      <dgm:prSet/>
      <dgm:spPr/>
      <dgm:t>
        <a:bodyPr/>
        <a:lstStyle/>
        <a:p>
          <a:endParaRPr lang="en-US"/>
        </a:p>
      </dgm:t>
    </dgm:pt>
    <dgm:pt modelId="{8A29E87B-C108-4665-8DF7-E2418AF3BCA0}">
      <dgm:prSet phldrT="[Text]"/>
      <dgm:spPr/>
      <dgm:t>
        <a:bodyPr/>
        <a:lstStyle/>
        <a:p>
          <a:endParaRPr lang="en-US" dirty="0"/>
        </a:p>
      </dgm:t>
    </dgm:pt>
    <dgm:pt modelId="{D27BDB6D-E019-4408-9285-7EEDC38F6383}" type="parTrans" cxnId="{D1A9E09F-0191-4DA5-8D03-1C60BAF82AB3}">
      <dgm:prSet/>
      <dgm:spPr/>
      <dgm:t>
        <a:bodyPr/>
        <a:lstStyle/>
        <a:p>
          <a:endParaRPr lang="en-US"/>
        </a:p>
      </dgm:t>
    </dgm:pt>
    <dgm:pt modelId="{3AB37E51-609D-4331-B527-904BE714766F}" type="sibTrans" cxnId="{D1A9E09F-0191-4DA5-8D03-1C60BAF82AB3}">
      <dgm:prSet/>
      <dgm:spPr/>
      <dgm:t>
        <a:bodyPr/>
        <a:lstStyle/>
        <a:p>
          <a:endParaRPr lang="en-US"/>
        </a:p>
      </dgm:t>
    </dgm:pt>
    <dgm:pt modelId="{28C808D1-C1D0-4CC4-9BE4-E5E34FB9E9BE}">
      <dgm:prSet/>
      <dgm:spPr/>
      <dgm:t>
        <a:bodyPr/>
        <a:lstStyle/>
        <a:p>
          <a:endParaRPr lang="en-US" dirty="0"/>
        </a:p>
      </dgm:t>
    </dgm:pt>
    <dgm:pt modelId="{D3F95D3F-0516-4558-ABFC-1F3C2B63E5B5}" type="parTrans" cxnId="{4FE7F2AF-06BF-48B8-8F30-1617FB06C9ED}">
      <dgm:prSet/>
      <dgm:spPr/>
      <dgm:t>
        <a:bodyPr/>
        <a:lstStyle/>
        <a:p>
          <a:endParaRPr lang="en-US"/>
        </a:p>
      </dgm:t>
    </dgm:pt>
    <dgm:pt modelId="{0CE4CC10-65E8-4A99-BFDA-58507C6656AE}" type="sibTrans" cxnId="{4FE7F2AF-06BF-48B8-8F30-1617FB06C9ED}">
      <dgm:prSet/>
      <dgm:spPr/>
      <dgm:t>
        <a:bodyPr/>
        <a:lstStyle/>
        <a:p>
          <a:endParaRPr lang="en-US"/>
        </a:p>
      </dgm:t>
    </dgm:pt>
    <dgm:pt modelId="{B740CC07-00A4-4055-92B8-FE8C7C6AA38A}">
      <dgm:prSet/>
      <dgm:spPr/>
      <dgm:t>
        <a:bodyPr/>
        <a:lstStyle/>
        <a:p>
          <a:r>
            <a:rPr lang="en-US" dirty="0"/>
            <a:t>Incorporated the 2014 and 2015 amendments to federal the effluent limitations guidelines for construction and development discharges located in 40 CFR Part 450.</a:t>
          </a:r>
        </a:p>
      </dgm:t>
    </dgm:pt>
    <dgm:pt modelId="{A086367A-0C40-4870-97B3-DEBE58C1998E}" type="parTrans" cxnId="{A6FF4FAE-09D8-45A5-A1A1-EFB483A0100B}">
      <dgm:prSet/>
      <dgm:spPr/>
      <dgm:t>
        <a:bodyPr/>
        <a:lstStyle/>
        <a:p>
          <a:endParaRPr lang="en-US"/>
        </a:p>
      </dgm:t>
    </dgm:pt>
    <dgm:pt modelId="{909D011A-1025-4EED-9399-E921BFF2729F}" type="sibTrans" cxnId="{A6FF4FAE-09D8-45A5-A1A1-EFB483A0100B}">
      <dgm:prSet/>
      <dgm:spPr/>
      <dgm:t>
        <a:bodyPr/>
        <a:lstStyle/>
        <a:p>
          <a:endParaRPr lang="en-US"/>
        </a:p>
      </dgm:t>
    </dgm:pt>
    <dgm:pt modelId="{E2BB7B9F-0968-4805-96AB-FF13B481D542}">
      <dgm:prSet/>
      <dgm:spPr/>
      <dgm:t>
        <a:bodyPr/>
        <a:lstStyle/>
        <a:p>
          <a:r>
            <a:rPr lang="en-US" dirty="0"/>
            <a:t>Add definitions of Infeasible and Low Rainfall Erosivity Waiver (LREW) form.</a:t>
          </a:r>
        </a:p>
      </dgm:t>
    </dgm:pt>
    <dgm:pt modelId="{8229C82E-E6D0-463B-A04E-6A9255967B5A}" type="parTrans" cxnId="{B969570B-1219-4AA7-9A74-3B5D37BDE896}">
      <dgm:prSet/>
      <dgm:spPr/>
      <dgm:t>
        <a:bodyPr/>
        <a:lstStyle/>
        <a:p>
          <a:endParaRPr lang="en-US"/>
        </a:p>
      </dgm:t>
    </dgm:pt>
    <dgm:pt modelId="{9DFD4793-BF51-4E54-895D-EF108395CEDC}" type="sibTrans" cxnId="{B969570B-1219-4AA7-9A74-3B5D37BDE896}">
      <dgm:prSet/>
      <dgm:spPr/>
      <dgm:t>
        <a:bodyPr/>
        <a:lstStyle/>
        <a:p>
          <a:endParaRPr lang="en-US"/>
        </a:p>
      </dgm:t>
    </dgm:pt>
    <dgm:pt modelId="{D5D007C5-B44C-4DFE-B55F-7A3A6C35A049}">
      <dgm:prSet/>
      <dgm:spPr/>
      <dgm:t>
        <a:bodyPr/>
        <a:lstStyle/>
        <a:p>
          <a:r>
            <a:rPr lang="en-US" dirty="0"/>
            <a:t>Clarified the definitions of Construction Activity and Impaired Water.</a:t>
          </a:r>
        </a:p>
      </dgm:t>
    </dgm:pt>
    <dgm:pt modelId="{5EDCABD6-2F8D-40C5-8BD7-AB42F76D39AF}" type="parTrans" cxnId="{72865FDD-492B-41EE-91A6-A95D14A3C9C1}">
      <dgm:prSet/>
      <dgm:spPr/>
      <dgm:t>
        <a:bodyPr/>
        <a:lstStyle/>
        <a:p>
          <a:endParaRPr lang="en-US"/>
        </a:p>
      </dgm:t>
    </dgm:pt>
    <dgm:pt modelId="{F4F596B0-6DF5-481E-B9B7-A41DD009F83C}" type="sibTrans" cxnId="{72865FDD-492B-41EE-91A6-A95D14A3C9C1}">
      <dgm:prSet/>
      <dgm:spPr/>
      <dgm:t>
        <a:bodyPr/>
        <a:lstStyle/>
        <a:p>
          <a:endParaRPr lang="en-US"/>
        </a:p>
      </dgm:t>
    </dgm:pt>
    <dgm:pt modelId="{35A956B2-3B1A-4BB5-8A82-37E3BBD2C77D}">
      <dgm:prSet/>
      <dgm:spPr/>
      <dgm:t>
        <a:bodyPr/>
        <a:lstStyle/>
        <a:p>
          <a:endParaRPr lang="en-US" dirty="0"/>
        </a:p>
      </dgm:t>
    </dgm:pt>
    <dgm:pt modelId="{9BB63B78-7CCE-4FDB-B5C2-01BBD1950BE0}" type="parTrans" cxnId="{A3E8C3D8-409C-49ED-BDCB-AC4446430FA1}">
      <dgm:prSet/>
      <dgm:spPr/>
      <dgm:t>
        <a:bodyPr/>
        <a:lstStyle/>
        <a:p>
          <a:endParaRPr lang="en-US"/>
        </a:p>
      </dgm:t>
    </dgm:pt>
    <dgm:pt modelId="{102964B0-8B07-4463-9C5B-64452CE17B60}" type="sibTrans" cxnId="{A3E8C3D8-409C-49ED-BDCB-AC4446430FA1}">
      <dgm:prSet/>
      <dgm:spPr/>
      <dgm:t>
        <a:bodyPr/>
        <a:lstStyle/>
        <a:p>
          <a:endParaRPr lang="en-US"/>
        </a:p>
      </dgm:t>
    </dgm:pt>
    <dgm:pt modelId="{77FDAA26-C6D9-4582-8B50-57C878188135}">
      <dgm:prSet/>
      <dgm:spPr/>
      <dgm:t>
        <a:bodyPr/>
        <a:lstStyle/>
        <a:p>
          <a:endParaRPr lang="en-US" dirty="0"/>
        </a:p>
      </dgm:t>
    </dgm:pt>
    <dgm:pt modelId="{F0AF0CEE-4BF1-47D3-A7EC-CC56D38E3CD2}" type="parTrans" cxnId="{B0369E23-C736-4E44-8FD7-520E44AF4E9A}">
      <dgm:prSet/>
      <dgm:spPr/>
      <dgm:t>
        <a:bodyPr/>
        <a:lstStyle/>
        <a:p>
          <a:endParaRPr lang="en-US"/>
        </a:p>
      </dgm:t>
    </dgm:pt>
    <dgm:pt modelId="{35ED2A28-84D5-4F4B-9312-629C339CC054}" type="sibTrans" cxnId="{B0369E23-C736-4E44-8FD7-520E44AF4E9A}">
      <dgm:prSet/>
      <dgm:spPr/>
      <dgm:t>
        <a:bodyPr/>
        <a:lstStyle/>
        <a:p>
          <a:endParaRPr lang="en-US"/>
        </a:p>
      </dgm:t>
    </dgm:pt>
    <dgm:pt modelId="{ECF634FB-1CA6-46F4-9E22-DA2F31F56676}">
      <dgm:prSet/>
      <dgm:spPr/>
      <dgm:t>
        <a:bodyPr/>
        <a:lstStyle/>
        <a:p>
          <a:r>
            <a:rPr lang="en-US" dirty="0"/>
            <a:t>Added E-Reporting Rule language for applications</a:t>
          </a:r>
        </a:p>
      </dgm:t>
    </dgm:pt>
    <dgm:pt modelId="{2B3FFADD-9BB3-4CF6-B0B3-598D075C9AA4}" type="parTrans" cxnId="{3E380C71-700F-4F5D-A6D1-467B8E5225B4}">
      <dgm:prSet/>
      <dgm:spPr/>
    </dgm:pt>
    <dgm:pt modelId="{0E81F679-E2C1-4F65-9110-D8FCC2CACE6D}" type="sibTrans" cxnId="{3E380C71-700F-4F5D-A6D1-467B8E5225B4}">
      <dgm:prSet/>
      <dgm:spPr/>
    </dgm:pt>
    <dgm:pt modelId="{001E019C-2F35-4CBA-9563-C3553376D17D}">
      <dgm:prSet/>
      <dgm:spPr/>
      <dgm:t>
        <a:bodyPr/>
        <a:lstStyle/>
        <a:p>
          <a:endParaRPr lang="en-US" dirty="0"/>
        </a:p>
      </dgm:t>
    </dgm:pt>
    <dgm:pt modelId="{F837C763-CC7D-4AEC-AD78-D0EE6D38C366}" type="parTrans" cxnId="{6342A010-C68A-43B8-A5EC-E70B1B04BFBD}">
      <dgm:prSet/>
      <dgm:spPr/>
    </dgm:pt>
    <dgm:pt modelId="{B7DD1C49-ADD9-4CF4-9577-AD672C75769D}" type="sibTrans" cxnId="{6342A010-C68A-43B8-A5EC-E70B1B04BFBD}">
      <dgm:prSet/>
      <dgm:spPr/>
    </dgm:pt>
    <dgm:pt modelId="{39484C2C-CF5D-475A-83B1-6925F3659695}" type="pres">
      <dgm:prSet presAssocID="{2FA5AEEA-6590-409D-B3D2-6BDD07189983}" presName="Name0" presStyleCnt="0">
        <dgm:presLayoutVars>
          <dgm:dir/>
          <dgm:animLvl val="lvl"/>
          <dgm:resizeHandles val="exact"/>
        </dgm:presLayoutVars>
      </dgm:prSet>
      <dgm:spPr/>
    </dgm:pt>
    <dgm:pt modelId="{E46CCA02-8098-40A7-A880-36146E906E22}" type="pres">
      <dgm:prSet presAssocID="{6ACA7AAD-9AC4-4993-9194-C7367F8C772C}" presName="composite" presStyleCnt="0"/>
      <dgm:spPr/>
    </dgm:pt>
    <dgm:pt modelId="{E6EC0C2D-3800-4555-B84C-E634642879AF}" type="pres">
      <dgm:prSet presAssocID="{6ACA7AAD-9AC4-4993-9194-C7367F8C772C}" presName="parTx" presStyleLbl="alignNode1" presStyleIdx="0" presStyleCnt="1" custScaleY="116443" custLinFactNeighborX="1370" custLinFactNeighborY="-337">
        <dgm:presLayoutVars>
          <dgm:chMax val="0"/>
          <dgm:chPref val="0"/>
          <dgm:bulletEnabled val="1"/>
        </dgm:presLayoutVars>
      </dgm:prSet>
      <dgm:spPr/>
    </dgm:pt>
    <dgm:pt modelId="{C7B8AEF0-7C0A-4522-B7E5-506288DCDD03}" type="pres">
      <dgm:prSet presAssocID="{6ACA7AAD-9AC4-4993-9194-C7367F8C772C}" presName="desTx" presStyleLbl="alignAccFollowNode1" presStyleIdx="0" presStyleCnt="1" custLinFactNeighborX="-603" custLinFactNeighborY="-318">
        <dgm:presLayoutVars>
          <dgm:bulletEnabled val="1"/>
        </dgm:presLayoutVars>
      </dgm:prSet>
      <dgm:spPr/>
    </dgm:pt>
  </dgm:ptLst>
  <dgm:cxnLst>
    <dgm:cxn modelId="{6FA64604-AC97-415D-AC5D-834B3BF910BA}" type="presOf" srcId="{77FDAA26-C6D9-4582-8B50-57C878188135}" destId="{C7B8AEF0-7C0A-4522-B7E5-506288DCDD03}" srcOrd="0" destOrd="6" presId="urn:microsoft.com/office/officeart/2005/8/layout/hList1"/>
    <dgm:cxn modelId="{B969570B-1219-4AA7-9A74-3B5D37BDE896}" srcId="{6ACA7AAD-9AC4-4993-9194-C7367F8C772C}" destId="{E2BB7B9F-0968-4805-96AB-FF13B481D542}" srcOrd="5" destOrd="0" parTransId="{8229C82E-E6D0-463B-A04E-6A9255967B5A}" sibTransId="{9DFD4793-BF51-4E54-895D-EF108395CEDC}"/>
    <dgm:cxn modelId="{6342A010-C68A-43B8-A5EC-E70B1B04BFBD}" srcId="{6ACA7AAD-9AC4-4993-9194-C7367F8C772C}" destId="{001E019C-2F35-4CBA-9563-C3553376D17D}" srcOrd="4" destOrd="0" parTransId="{F837C763-CC7D-4AEC-AD78-D0EE6D38C366}" sibTransId="{B7DD1C49-ADD9-4CF4-9577-AD672C75769D}"/>
    <dgm:cxn modelId="{CCEC921F-83D2-4AA5-A53C-BF03E0214335}" srcId="{2FA5AEEA-6590-409D-B3D2-6BDD07189983}" destId="{6ACA7AAD-9AC4-4993-9194-C7367F8C772C}" srcOrd="0" destOrd="0" parTransId="{E737503E-BD8B-4572-B700-943656C49D05}" sibTransId="{30A7D840-6B43-4CCB-9894-9C5CDE1D4E9D}"/>
    <dgm:cxn modelId="{B0369E23-C736-4E44-8FD7-520E44AF4E9A}" srcId="{6ACA7AAD-9AC4-4993-9194-C7367F8C772C}" destId="{77FDAA26-C6D9-4582-8B50-57C878188135}" srcOrd="6" destOrd="0" parTransId="{F0AF0CEE-4BF1-47D3-A7EC-CC56D38E3CD2}" sibTransId="{35ED2A28-84D5-4F4B-9312-629C339CC054}"/>
    <dgm:cxn modelId="{E18EFE38-4F0F-48FE-B20C-8E519F911B9B}" type="presOf" srcId="{E2BB7B9F-0968-4805-96AB-FF13B481D542}" destId="{C7B8AEF0-7C0A-4522-B7E5-506288DCDD03}" srcOrd="0" destOrd="5" presId="urn:microsoft.com/office/officeart/2005/8/layout/hList1"/>
    <dgm:cxn modelId="{F6CB4A6B-DE1A-42E2-8E26-AA5E38553E78}" type="presOf" srcId="{B740CC07-00A4-4055-92B8-FE8C7C6AA38A}" destId="{C7B8AEF0-7C0A-4522-B7E5-506288DCDD03}" srcOrd="0" destOrd="1" presId="urn:microsoft.com/office/officeart/2005/8/layout/hList1"/>
    <dgm:cxn modelId="{13387C6D-9C0E-4273-8076-6DC2FB80B6D8}" type="presOf" srcId="{28C808D1-C1D0-4CC4-9BE4-E5E34FB9E9BE}" destId="{C7B8AEF0-7C0A-4522-B7E5-506288DCDD03}" srcOrd="0" destOrd="8" presId="urn:microsoft.com/office/officeart/2005/8/layout/hList1"/>
    <dgm:cxn modelId="{3E380C71-700F-4F5D-A6D1-467B8E5225B4}" srcId="{6ACA7AAD-9AC4-4993-9194-C7367F8C772C}" destId="{ECF634FB-1CA6-46F4-9E22-DA2F31F56676}" srcOrd="3" destOrd="0" parTransId="{2B3FFADD-9BB3-4CF6-B0B3-598D075C9AA4}" sibTransId="{0E81F679-E2C1-4F65-9110-D8FCC2CACE6D}"/>
    <dgm:cxn modelId="{BC86D772-7F2B-449A-A32A-C33F526C03A3}" type="presOf" srcId="{D5D007C5-B44C-4DFE-B55F-7A3A6C35A049}" destId="{C7B8AEF0-7C0A-4522-B7E5-506288DCDD03}" srcOrd="0" destOrd="7" presId="urn:microsoft.com/office/officeart/2005/8/layout/hList1"/>
    <dgm:cxn modelId="{D9CB6B7E-8945-488A-80D6-9839C37118D7}" type="presOf" srcId="{ECF634FB-1CA6-46F4-9E22-DA2F31F56676}" destId="{C7B8AEF0-7C0A-4522-B7E5-506288DCDD03}" srcOrd="0" destOrd="3" presId="urn:microsoft.com/office/officeart/2005/8/layout/hList1"/>
    <dgm:cxn modelId="{D885BD90-E41D-4D0F-BDCE-839D0A58D040}" type="presOf" srcId="{8A29E87B-C108-4665-8DF7-E2418AF3BCA0}" destId="{C7B8AEF0-7C0A-4522-B7E5-506288DCDD03}" srcOrd="0" destOrd="0" presId="urn:microsoft.com/office/officeart/2005/8/layout/hList1"/>
    <dgm:cxn modelId="{D1A9E09F-0191-4DA5-8D03-1C60BAF82AB3}" srcId="{6ACA7AAD-9AC4-4993-9194-C7367F8C772C}" destId="{8A29E87B-C108-4665-8DF7-E2418AF3BCA0}" srcOrd="0" destOrd="0" parTransId="{D27BDB6D-E019-4408-9285-7EEDC38F6383}" sibTransId="{3AB37E51-609D-4331-B527-904BE714766F}"/>
    <dgm:cxn modelId="{A6FF4FAE-09D8-45A5-A1A1-EFB483A0100B}" srcId="{6ACA7AAD-9AC4-4993-9194-C7367F8C772C}" destId="{B740CC07-00A4-4055-92B8-FE8C7C6AA38A}" srcOrd="1" destOrd="0" parTransId="{A086367A-0C40-4870-97B3-DEBE58C1998E}" sibTransId="{909D011A-1025-4EED-9399-E921BFF2729F}"/>
    <dgm:cxn modelId="{ACBEEBAF-3D48-4556-8B8B-39910CF8F57B}" type="presOf" srcId="{35A956B2-3B1A-4BB5-8A82-37E3BBD2C77D}" destId="{C7B8AEF0-7C0A-4522-B7E5-506288DCDD03}" srcOrd="0" destOrd="2" presId="urn:microsoft.com/office/officeart/2005/8/layout/hList1"/>
    <dgm:cxn modelId="{4FE7F2AF-06BF-48B8-8F30-1617FB06C9ED}" srcId="{6ACA7AAD-9AC4-4993-9194-C7367F8C772C}" destId="{28C808D1-C1D0-4CC4-9BE4-E5E34FB9E9BE}" srcOrd="8" destOrd="0" parTransId="{D3F95D3F-0516-4558-ABFC-1F3C2B63E5B5}" sibTransId="{0CE4CC10-65E8-4A99-BFDA-58507C6656AE}"/>
    <dgm:cxn modelId="{440073C7-0972-4F4B-BB0D-34343D04AB33}" type="presOf" srcId="{001E019C-2F35-4CBA-9563-C3553376D17D}" destId="{C7B8AEF0-7C0A-4522-B7E5-506288DCDD03}" srcOrd="0" destOrd="4" presId="urn:microsoft.com/office/officeart/2005/8/layout/hList1"/>
    <dgm:cxn modelId="{009901CB-DC02-4775-9780-FE92EE1713FB}" type="presOf" srcId="{6ACA7AAD-9AC4-4993-9194-C7367F8C772C}" destId="{E6EC0C2D-3800-4555-B84C-E634642879AF}" srcOrd="0" destOrd="0" presId="urn:microsoft.com/office/officeart/2005/8/layout/hList1"/>
    <dgm:cxn modelId="{ECDBFFCE-2407-4F7E-ACFC-3208D293A271}" type="presOf" srcId="{2FA5AEEA-6590-409D-B3D2-6BDD07189983}" destId="{39484C2C-CF5D-475A-83B1-6925F3659695}" srcOrd="0" destOrd="0" presId="urn:microsoft.com/office/officeart/2005/8/layout/hList1"/>
    <dgm:cxn modelId="{A3E8C3D8-409C-49ED-BDCB-AC4446430FA1}" srcId="{6ACA7AAD-9AC4-4993-9194-C7367F8C772C}" destId="{35A956B2-3B1A-4BB5-8A82-37E3BBD2C77D}" srcOrd="2" destOrd="0" parTransId="{9BB63B78-7CCE-4FDB-B5C2-01BBD1950BE0}" sibTransId="{102964B0-8B07-4463-9C5B-64452CE17B60}"/>
    <dgm:cxn modelId="{72865FDD-492B-41EE-91A6-A95D14A3C9C1}" srcId="{6ACA7AAD-9AC4-4993-9194-C7367F8C772C}" destId="{D5D007C5-B44C-4DFE-B55F-7A3A6C35A049}" srcOrd="7" destOrd="0" parTransId="{5EDCABD6-2F8D-40C5-8BD7-AB42F76D39AF}" sibTransId="{F4F596B0-6DF5-481E-B9B7-A41DD009F83C}"/>
    <dgm:cxn modelId="{61A1503C-EFCA-4BF6-AE9B-9ECD5A189EC5}" type="presParOf" srcId="{39484C2C-CF5D-475A-83B1-6925F3659695}" destId="{E46CCA02-8098-40A7-A880-36146E906E22}" srcOrd="0" destOrd="0" presId="urn:microsoft.com/office/officeart/2005/8/layout/hList1"/>
    <dgm:cxn modelId="{7FA63214-9BA5-424E-8091-8841F27FF0EC}" type="presParOf" srcId="{E46CCA02-8098-40A7-A880-36146E906E22}" destId="{E6EC0C2D-3800-4555-B84C-E634642879AF}" srcOrd="0" destOrd="0" presId="urn:microsoft.com/office/officeart/2005/8/layout/hList1"/>
    <dgm:cxn modelId="{D66D879B-FEB3-40C9-B3C9-242330DBDB7A}" type="presParOf" srcId="{E46CCA02-8098-40A7-A880-36146E906E22}" destId="{C7B8AEF0-7C0A-4522-B7E5-506288DCDD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F9953-D988-4A56-9FB4-F3E825DAB8C0}">
      <dsp:nvSpPr>
        <dsp:cNvPr id="0" name=""/>
        <dsp:cNvSpPr/>
      </dsp:nvSpPr>
      <dsp:spPr>
        <a:xfrm>
          <a:off x="440749" y="0"/>
          <a:ext cx="4032572" cy="17632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Stormwater associated with construction and support activities</a:t>
          </a:r>
        </a:p>
      </dsp:txBody>
      <dsp:txXfrm>
        <a:off x="440749" y="0"/>
        <a:ext cx="4032572" cy="1763243"/>
      </dsp:txXfrm>
    </dsp:sp>
    <dsp:sp modelId="{1C85557F-B494-4B58-B38A-434035CE08B8}">
      <dsp:nvSpPr>
        <dsp:cNvPr id="0" name=""/>
        <dsp:cNvSpPr/>
      </dsp:nvSpPr>
      <dsp:spPr>
        <a:xfrm>
          <a:off x="472590" y="1851450"/>
          <a:ext cx="3991944" cy="17632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Certain non-stormwater discharges</a:t>
          </a:r>
        </a:p>
      </dsp:txBody>
      <dsp:txXfrm>
        <a:off x="472590" y="1851450"/>
        <a:ext cx="3991944" cy="17632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C0C2D-3800-4555-B84C-E634642879AF}">
      <dsp:nvSpPr>
        <dsp:cNvPr id="0" name=""/>
        <dsp:cNvSpPr/>
      </dsp:nvSpPr>
      <dsp:spPr>
        <a:xfrm>
          <a:off x="0" y="32164"/>
          <a:ext cx="11169747" cy="728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2018 CGP Changes</a:t>
          </a:r>
        </a:p>
      </dsp:txBody>
      <dsp:txXfrm>
        <a:off x="0" y="32164"/>
        <a:ext cx="11169747" cy="728100"/>
      </dsp:txXfrm>
    </dsp:sp>
    <dsp:sp modelId="{C7B8AEF0-7C0A-4522-B7E5-506288DCDD03}">
      <dsp:nvSpPr>
        <dsp:cNvPr id="0" name=""/>
        <dsp:cNvSpPr/>
      </dsp:nvSpPr>
      <dsp:spPr>
        <a:xfrm>
          <a:off x="0" y="599364"/>
          <a:ext cx="11169747" cy="5797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Add requirements for minimizing the exposure  of waste materials by keeping waste container lids closed when not in use.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Add footnote to the benchmark monitoring table for Concrete Batch plants to clarify that that analytical results for certain pollutants must to be obtained from a NELAP certified laboratory.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Add requirements for implementing controls to minimize the exposure of building materials containing polychlorinated biphenyls (PCBs) to precipitation and stormwater during demolition.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Add requirements for implementing controls at construction sites that will discharge to an impaired waterbody or a waterbody with an approved TMDL PCBs.</a:t>
          </a:r>
        </a:p>
      </dsp:txBody>
      <dsp:txXfrm>
        <a:off x="0" y="599364"/>
        <a:ext cx="11169747" cy="57974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C0C2D-3800-4555-B84C-E634642879AF}">
      <dsp:nvSpPr>
        <dsp:cNvPr id="0" name=""/>
        <dsp:cNvSpPr/>
      </dsp:nvSpPr>
      <dsp:spPr>
        <a:xfrm>
          <a:off x="0" y="33289"/>
          <a:ext cx="9994233" cy="794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2018 CGP Changes</a:t>
          </a:r>
        </a:p>
      </dsp:txBody>
      <dsp:txXfrm>
        <a:off x="0" y="33289"/>
        <a:ext cx="9994233" cy="794527"/>
      </dsp:txXfrm>
    </dsp:sp>
    <dsp:sp modelId="{C7B8AEF0-7C0A-4522-B7E5-506288DCDD03}">
      <dsp:nvSpPr>
        <dsp:cNvPr id="0" name=""/>
        <dsp:cNvSpPr/>
      </dsp:nvSpPr>
      <dsp:spPr>
        <a:xfrm>
          <a:off x="0" y="827817"/>
          <a:ext cx="9994233" cy="51386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Revise the limitations for permit coverage for construction activities related to oil and gas production.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Revise the benchmark monitoring level for Total Suspended Solids (TSS) from 100 milligrams per Liter (mg/L) to 50 mg/l.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Revise to clarify that an applicant who owns or operates a facility classified as an “unsatisfactory performer” is entitled to a hearing before the Commission prior to denial or suspension of authorization.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0" y="827817"/>
        <a:ext cx="9994233" cy="51386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C0C2D-3800-4555-B84C-E634642879AF}">
      <dsp:nvSpPr>
        <dsp:cNvPr id="0" name=""/>
        <dsp:cNvSpPr/>
      </dsp:nvSpPr>
      <dsp:spPr>
        <a:xfrm>
          <a:off x="10052" y="0"/>
          <a:ext cx="10278925" cy="765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2018 CGP Changes</a:t>
          </a:r>
        </a:p>
      </dsp:txBody>
      <dsp:txXfrm>
        <a:off x="10052" y="0"/>
        <a:ext cx="10278925" cy="765189"/>
      </dsp:txXfrm>
    </dsp:sp>
    <dsp:sp modelId="{C7B8AEF0-7C0A-4522-B7E5-506288DCDD03}">
      <dsp:nvSpPr>
        <dsp:cNvPr id="0" name=""/>
        <dsp:cNvSpPr/>
      </dsp:nvSpPr>
      <dsp:spPr>
        <a:xfrm>
          <a:off x="0" y="749414"/>
          <a:ext cx="10278925" cy="5138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Add clarifications for posting site notices for operators of small construction and secondary operators of large construction.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Add clarification that posted small construction site notices may have a redacted signature if there is an original signed and certified copy of a site located at the site.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Additional clarification in the impaired waterbodies section of permit that references the CWA 303 (d) List and the Texas Integrated Report.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Other small revisions and clarifications.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</dsp:txBody>
      <dsp:txXfrm>
        <a:off x="0" y="749414"/>
        <a:ext cx="10278925" cy="5138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6DFEC-09E8-4EDD-BB5B-5855081EA5EC}">
      <dsp:nvSpPr>
        <dsp:cNvPr id="0" name=""/>
        <dsp:cNvSpPr/>
      </dsp:nvSpPr>
      <dsp:spPr>
        <a:xfrm>
          <a:off x="0" y="669418"/>
          <a:ext cx="2562894" cy="340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Large Construction Sites</a:t>
          </a:r>
        </a:p>
      </dsp:txBody>
      <dsp:txXfrm>
        <a:off x="0" y="669418"/>
        <a:ext cx="2562894" cy="3408590"/>
      </dsp:txXfrm>
    </dsp:sp>
    <dsp:sp modelId="{9684A8DA-4C18-4D7C-8739-002DC8945851}">
      <dsp:nvSpPr>
        <dsp:cNvPr id="0" name=""/>
        <dsp:cNvSpPr/>
      </dsp:nvSpPr>
      <dsp:spPr>
        <a:xfrm>
          <a:off x="2489119" y="982326"/>
          <a:ext cx="503414" cy="274858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70C6D-30D1-4B48-856B-AA6EFCECD4B3}">
      <dsp:nvSpPr>
        <dsp:cNvPr id="0" name=""/>
        <dsp:cNvSpPr/>
      </dsp:nvSpPr>
      <dsp:spPr>
        <a:xfrm>
          <a:off x="3034216" y="317174"/>
          <a:ext cx="8271946" cy="15155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Have on-site operational control over construction plans and specifications, including the ability to make changes	</a:t>
          </a:r>
          <a:endParaRPr lang="en-US" sz="2400" kern="1200" dirty="0"/>
        </a:p>
      </dsp:txBody>
      <dsp:txXfrm>
        <a:off x="3034216" y="317174"/>
        <a:ext cx="8271946" cy="1515552"/>
      </dsp:txXfrm>
    </dsp:sp>
    <dsp:sp modelId="{F61380EB-E66A-40A0-A49C-140E1F1507FB}">
      <dsp:nvSpPr>
        <dsp:cNvPr id="0" name=""/>
        <dsp:cNvSpPr/>
      </dsp:nvSpPr>
      <dsp:spPr>
        <a:xfrm>
          <a:off x="2623" y="4137354"/>
          <a:ext cx="2746160" cy="75143"/>
        </a:xfrm>
        <a:prstGeom prst="rect">
          <a:avLst/>
        </a:prstGeom>
        <a:noFill/>
        <a:ln>
          <a:noFill/>
        </a:ln>
        <a:effectLst>
          <a:outerShdw blurRad="50800" dist="50800" dir="5400000" algn="ctr" rotWithShape="0">
            <a:srgbClr val="000000">
              <a:alpha val="0"/>
            </a:srgb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12700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2"/>
            </a:solidFill>
          </a:endParaRPr>
        </a:p>
      </dsp:txBody>
      <dsp:txXfrm>
        <a:off x="2623" y="4137354"/>
        <a:ext cx="2746160" cy="75143"/>
      </dsp:txXfrm>
    </dsp:sp>
    <dsp:sp modelId="{D418D5A2-A815-447E-8F2B-66ACEDDFD0CC}">
      <dsp:nvSpPr>
        <dsp:cNvPr id="0" name=""/>
        <dsp:cNvSpPr/>
      </dsp:nvSpPr>
      <dsp:spPr>
        <a:xfrm flipH="1" flipV="1">
          <a:off x="1149734" y="4227704"/>
          <a:ext cx="266086" cy="20679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>
          <a:outerShdw blurRad="50800" dist="50800" dir="5400000" sx="1000" sy="1000" algn="ctr" rotWithShape="0">
            <a:schemeClr val="bg2"/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ACA23-A952-4FBA-A0F4-766FB55E2BBA}">
      <dsp:nvSpPr>
        <dsp:cNvPr id="0" name=""/>
        <dsp:cNvSpPr/>
      </dsp:nvSpPr>
      <dsp:spPr>
        <a:xfrm>
          <a:off x="3035782" y="2886818"/>
          <a:ext cx="8305025" cy="1500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Have day-to-day operational control activities at a site to ensure compliance with a stormwater pollution prevention plan (SWP3) and CGP permit </a:t>
          </a:r>
        </a:p>
      </dsp:txBody>
      <dsp:txXfrm>
        <a:off x="3035782" y="2886818"/>
        <a:ext cx="8305025" cy="1500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06774-87F6-4FE5-9589-3CF78278D3DB}">
      <dsp:nvSpPr>
        <dsp:cNvPr id="0" name=""/>
        <dsp:cNvSpPr/>
      </dsp:nvSpPr>
      <dsp:spPr>
        <a:xfrm>
          <a:off x="0" y="0"/>
          <a:ext cx="938106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39150-F52A-4583-AB68-A6492694F759}">
      <dsp:nvSpPr>
        <dsp:cNvPr id="0" name=""/>
        <dsp:cNvSpPr/>
      </dsp:nvSpPr>
      <dsp:spPr>
        <a:xfrm>
          <a:off x="0" y="0"/>
          <a:ext cx="1876213" cy="385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Operational Control is Limited to: </a:t>
          </a:r>
        </a:p>
      </dsp:txBody>
      <dsp:txXfrm>
        <a:off x="0" y="0"/>
        <a:ext cx="1876213" cy="3852332"/>
      </dsp:txXfrm>
    </dsp:sp>
    <dsp:sp modelId="{958D7277-B5C9-4BEA-9C8B-0FA27EAFE3CC}">
      <dsp:nvSpPr>
        <dsp:cNvPr id="0" name=""/>
        <dsp:cNvSpPr/>
      </dsp:nvSpPr>
      <dsp:spPr>
        <a:xfrm>
          <a:off x="2016929" y="60192"/>
          <a:ext cx="7364138" cy="120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employment of other operators </a:t>
          </a:r>
          <a:r>
            <a:rPr lang="en-US" sz="2800" b="1" kern="1200" dirty="0"/>
            <a:t>OR</a:t>
          </a:r>
          <a:endParaRPr lang="en-US" sz="2800" kern="1200" dirty="0"/>
        </a:p>
      </dsp:txBody>
      <dsp:txXfrm>
        <a:off x="2016929" y="60192"/>
        <a:ext cx="7364138" cy="1203853"/>
      </dsp:txXfrm>
    </dsp:sp>
    <dsp:sp modelId="{4873792F-A838-4276-B9DF-876AE84F1407}">
      <dsp:nvSpPr>
        <dsp:cNvPr id="0" name=""/>
        <dsp:cNvSpPr/>
      </dsp:nvSpPr>
      <dsp:spPr>
        <a:xfrm>
          <a:off x="1876213" y="1111646"/>
          <a:ext cx="75048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01904-8731-4CB8-B8FB-9D1E60706D7A}">
      <dsp:nvSpPr>
        <dsp:cNvPr id="0" name=""/>
        <dsp:cNvSpPr/>
      </dsp:nvSpPr>
      <dsp:spPr>
        <a:xfrm>
          <a:off x="2016929" y="1324239"/>
          <a:ext cx="7364138" cy="120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ability to approve or disapprove changes to the plans and specifications</a:t>
          </a:r>
        </a:p>
      </dsp:txBody>
      <dsp:txXfrm>
        <a:off x="2016929" y="1324239"/>
        <a:ext cx="7364138" cy="1203853"/>
      </dsp:txXfrm>
    </dsp:sp>
    <dsp:sp modelId="{B24E0CA3-4311-42E4-86E2-EA09D53C0FC4}">
      <dsp:nvSpPr>
        <dsp:cNvPr id="0" name=""/>
        <dsp:cNvSpPr/>
      </dsp:nvSpPr>
      <dsp:spPr>
        <a:xfrm>
          <a:off x="1876213" y="2528092"/>
          <a:ext cx="75048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88AEE-9689-47F9-A0B5-8C8FA2D50DA2}">
      <dsp:nvSpPr>
        <dsp:cNvPr id="0" name=""/>
        <dsp:cNvSpPr/>
      </dsp:nvSpPr>
      <dsp:spPr>
        <a:xfrm>
          <a:off x="2016929" y="2588285"/>
          <a:ext cx="7364138" cy="120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 day-to-day operational control over construction activities at the site</a:t>
          </a:r>
        </a:p>
      </dsp:txBody>
      <dsp:txXfrm>
        <a:off x="2016929" y="2588285"/>
        <a:ext cx="7364138" cy="1203853"/>
      </dsp:txXfrm>
    </dsp:sp>
    <dsp:sp modelId="{0D565434-680E-4576-9B19-03CF76A7D018}">
      <dsp:nvSpPr>
        <dsp:cNvPr id="0" name=""/>
        <dsp:cNvSpPr/>
      </dsp:nvSpPr>
      <dsp:spPr>
        <a:xfrm>
          <a:off x="1876213" y="3792139"/>
          <a:ext cx="75048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152FB-5743-467D-884E-5063D0F21A1C}">
      <dsp:nvSpPr>
        <dsp:cNvPr id="0" name=""/>
        <dsp:cNvSpPr/>
      </dsp:nvSpPr>
      <dsp:spPr>
        <a:xfrm>
          <a:off x="819581" y="0"/>
          <a:ext cx="9288596" cy="46193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BE107-E7E2-4C81-9A8E-29674CB62A84}">
      <dsp:nvSpPr>
        <dsp:cNvPr id="0" name=""/>
        <dsp:cNvSpPr/>
      </dsp:nvSpPr>
      <dsp:spPr>
        <a:xfrm>
          <a:off x="3001" y="1385795"/>
          <a:ext cx="1747481" cy="184772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SWP3: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develop, implement, and maintain a copy on-site (update as necessary)</a:t>
          </a:r>
        </a:p>
      </dsp:txBody>
      <dsp:txXfrm>
        <a:off x="88306" y="1471100"/>
        <a:ext cx="1576871" cy="1677118"/>
      </dsp:txXfrm>
    </dsp:sp>
    <dsp:sp modelId="{C44854B4-5958-4414-8C70-36B34278707C}">
      <dsp:nvSpPr>
        <dsp:cNvPr id="0" name=""/>
        <dsp:cNvSpPr/>
      </dsp:nvSpPr>
      <dsp:spPr>
        <a:xfrm>
          <a:off x="1837856" y="1385795"/>
          <a:ext cx="1747481" cy="184772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Notice of Intent (NOI):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complete, submit, and pay application fee to TCEQ</a:t>
          </a:r>
        </a:p>
      </dsp:txBody>
      <dsp:txXfrm>
        <a:off x="1923161" y="1471100"/>
        <a:ext cx="1576871" cy="1677118"/>
      </dsp:txXfrm>
    </dsp:sp>
    <dsp:sp modelId="{F4BDAF85-6329-4C9D-A6D4-87E92EB7FBA1}">
      <dsp:nvSpPr>
        <dsp:cNvPr id="0" name=""/>
        <dsp:cNvSpPr/>
      </dsp:nvSpPr>
      <dsp:spPr>
        <a:xfrm>
          <a:off x="3672711" y="1385795"/>
          <a:ext cx="1747481" cy="184772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Copy of signed NOI: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send to MS4 operator prior to starting construction activity</a:t>
          </a:r>
        </a:p>
      </dsp:txBody>
      <dsp:txXfrm>
        <a:off x="3758016" y="1471100"/>
        <a:ext cx="1576871" cy="1677118"/>
      </dsp:txXfrm>
    </dsp:sp>
    <dsp:sp modelId="{CE24EE7E-A8FE-4FEF-A9BB-3878EDD56E07}">
      <dsp:nvSpPr>
        <dsp:cNvPr id="0" name=""/>
        <dsp:cNvSpPr/>
      </dsp:nvSpPr>
      <dsp:spPr>
        <a:xfrm>
          <a:off x="5507567" y="1385795"/>
          <a:ext cx="1747481" cy="184772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Primary Operator Site Notice: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post at site entrance</a:t>
          </a:r>
        </a:p>
      </dsp:txBody>
      <dsp:txXfrm>
        <a:off x="5592872" y="1471100"/>
        <a:ext cx="1576871" cy="1677118"/>
      </dsp:txXfrm>
    </dsp:sp>
    <dsp:sp modelId="{E736A712-A5FF-4154-A53D-724C2EF519FA}">
      <dsp:nvSpPr>
        <dsp:cNvPr id="0" name=""/>
        <dsp:cNvSpPr/>
      </dsp:nvSpPr>
      <dsp:spPr>
        <a:xfrm>
          <a:off x="7342422" y="1385795"/>
          <a:ext cx="1747481" cy="184772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Final stabilization requirements: must be met prior to termination of authorization</a:t>
          </a:r>
        </a:p>
      </dsp:txBody>
      <dsp:txXfrm>
        <a:off x="7427727" y="1471100"/>
        <a:ext cx="1576871" cy="1677118"/>
      </dsp:txXfrm>
    </dsp:sp>
    <dsp:sp modelId="{6A9A8151-CEA0-4B58-B58A-5A169B20136B}">
      <dsp:nvSpPr>
        <dsp:cNvPr id="0" name=""/>
        <dsp:cNvSpPr/>
      </dsp:nvSpPr>
      <dsp:spPr>
        <a:xfrm>
          <a:off x="9177277" y="1385795"/>
          <a:ext cx="1747481" cy="184772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Notice of Termination (NOT):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send to TCEQ and a copy to the MS4</a:t>
          </a:r>
        </a:p>
      </dsp:txBody>
      <dsp:txXfrm>
        <a:off x="9262582" y="1471100"/>
        <a:ext cx="1576871" cy="1677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E6486-1D9B-4482-84C4-DE23B0168273}">
      <dsp:nvSpPr>
        <dsp:cNvPr id="0" name=""/>
        <dsp:cNvSpPr/>
      </dsp:nvSpPr>
      <dsp:spPr>
        <a:xfrm>
          <a:off x="685847" y="0"/>
          <a:ext cx="7817240" cy="414097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E85FC-7299-4921-A4B9-D71F20C346F2}">
      <dsp:nvSpPr>
        <dsp:cNvPr id="0" name=""/>
        <dsp:cNvSpPr/>
      </dsp:nvSpPr>
      <dsp:spPr>
        <a:xfrm>
          <a:off x="311647" y="1242291"/>
          <a:ext cx="2759025" cy="165638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SWP3: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participate in the development (according to the permit requirements) and sign</a:t>
          </a:r>
        </a:p>
      </dsp:txBody>
      <dsp:txXfrm>
        <a:off x="392505" y="1323149"/>
        <a:ext cx="2597309" cy="1494672"/>
      </dsp:txXfrm>
    </dsp:sp>
    <dsp:sp modelId="{9AD3A07B-7471-4297-A2DB-DC3BF7C60452}">
      <dsp:nvSpPr>
        <dsp:cNvPr id="0" name=""/>
        <dsp:cNvSpPr/>
      </dsp:nvSpPr>
      <dsp:spPr>
        <a:xfrm>
          <a:off x="3218863" y="1242291"/>
          <a:ext cx="2759025" cy="165638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Secondary Operator Site Notice: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and post at site entrance</a:t>
          </a:r>
        </a:p>
      </dsp:txBody>
      <dsp:txXfrm>
        <a:off x="3299721" y="1323149"/>
        <a:ext cx="2597309" cy="1494672"/>
      </dsp:txXfrm>
    </dsp:sp>
    <dsp:sp modelId="{7CF1595E-3E77-4416-B426-065AA82E3034}">
      <dsp:nvSpPr>
        <dsp:cNvPr id="0" name=""/>
        <dsp:cNvSpPr/>
      </dsp:nvSpPr>
      <dsp:spPr>
        <a:xfrm>
          <a:off x="6126079" y="1242291"/>
          <a:ext cx="2759025" cy="165638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Notification to the local MS4</a:t>
          </a:r>
          <a:br>
            <a:rPr lang="en-US" sz="1800" kern="1200" dirty="0"/>
          </a:br>
          <a:r>
            <a:rPr lang="en-US" sz="1800" kern="1200" dirty="0"/>
            <a:t>submit a copy of the site notice or alternative notification</a:t>
          </a:r>
        </a:p>
      </dsp:txBody>
      <dsp:txXfrm>
        <a:off x="6206937" y="1323149"/>
        <a:ext cx="2597309" cy="1494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52F65-BAE5-4D4D-95B6-AC1D8E3A34EA}">
      <dsp:nvSpPr>
        <dsp:cNvPr id="0" name=""/>
        <dsp:cNvSpPr/>
      </dsp:nvSpPr>
      <dsp:spPr>
        <a:xfrm>
          <a:off x="5089" y="2406657"/>
          <a:ext cx="2962870" cy="11851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Prepare and implement SWP3</a:t>
          </a:r>
          <a:endParaRPr lang="en-US" sz="2300" kern="1200" dirty="0"/>
        </a:p>
      </dsp:txBody>
      <dsp:txXfrm>
        <a:off x="597663" y="2406657"/>
        <a:ext cx="1777722" cy="1185148"/>
      </dsp:txXfrm>
    </dsp:sp>
    <dsp:sp modelId="{FC5E9802-B92E-44F3-9632-79228FA0F931}">
      <dsp:nvSpPr>
        <dsp:cNvPr id="0" name=""/>
        <dsp:cNvSpPr/>
      </dsp:nvSpPr>
      <dsp:spPr>
        <a:xfrm>
          <a:off x="2671673" y="2406657"/>
          <a:ext cx="2962870" cy="11851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Adhere to requirements of permit</a:t>
          </a:r>
        </a:p>
      </dsp:txBody>
      <dsp:txXfrm>
        <a:off x="3264247" y="2406657"/>
        <a:ext cx="1777722" cy="1185148"/>
      </dsp:txXfrm>
    </dsp:sp>
    <dsp:sp modelId="{2485493D-DD5B-44BA-9CE8-8B46271555D5}">
      <dsp:nvSpPr>
        <dsp:cNvPr id="0" name=""/>
        <dsp:cNvSpPr/>
      </dsp:nvSpPr>
      <dsp:spPr>
        <a:xfrm>
          <a:off x="5338256" y="2406657"/>
          <a:ext cx="2962870" cy="11851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Post Small Site Notice</a:t>
          </a:r>
          <a:endParaRPr lang="en-US" sz="2300" kern="1200" dirty="0"/>
        </a:p>
      </dsp:txBody>
      <dsp:txXfrm>
        <a:off x="5930830" y="2406657"/>
        <a:ext cx="1777722" cy="1185148"/>
      </dsp:txXfrm>
    </dsp:sp>
    <dsp:sp modelId="{49146976-A27A-4232-901E-C0B4472895B9}">
      <dsp:nvSpPr>
        <dsp:cNvPr id="0" name=""/>
        <dsp:cNvSpPr/>
      </dsp:nvSpPr>
      <dsp:spPr>
        <a:xfrm>
          <a:off x="8004839" y="2406657"/>
          <a:ext cx="2962870" cy="11851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Notify MS4, if applicable</a:t>
          </a:r>
          <a:endParaRPr lang="en-US" sz="2300" kern="1200" dirty="0"/>
        </a:p>
      </dsp:txBody>
      <dsp:txXfrm>
        <a:off x="8597413" y="2406657"/>
        <a:ext cx="1777722" cy="11851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1E371-7ED8-4A97-9E23-2C5526E1EF8D}">
      <dsp:nvSpPr>
        <dsp:cNvPr id="0" name=""/>
        <dsp:cNvSpPr/>
      </dsp:nvSpPr>
      <dsp:spPr>
        <a:xfrm>
          <a:off x="2475" y="2106227"/>
          <a:ext cx="3015528" cy="12062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Implement and maintain BMPs</a:t>
          </a:r>
          <a:endParaRPr lang="en-US" sz="2400" kern="1200" dirty="0"/>
        </a:p>
      </dsp:txBody>
      <dsp:txXfrm>
        <a:off x="605581" y="2106227"/>
        <a:ext cx="1809317" cy="1206211"/>
      </dsp:txXfrm>
    </dsp:sp>
    <dsp:sp modelId="{EEF445BE-8F15-4F7F-8F39-3278B3D2F927}">
      <dsp:nvSpPr>
        <dsp:cNvPr id="0" name=""/>
        <dsp:cNvSpPr/>
      </dsp:nvSpPr>
      <dsp:spPr>
        <a:xfrm>
          <a:off x="2716451" y="2106227"/>
          <a:ext cx="3015528" cy="12062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Notify MS4, if applicable</a:t>
          </a:r>
          <a:endParaRPr lang="en-US" sz="2400" kern="1200" dirty="0"/>
        </a:p>
      </dsp:txBody>
      <dsp:txXfrm>
        <a:off x="3319557" y="2106227"/>
        <a:ext cx="1809317" cy="1206211"/>
      </dsp:txXfrm>
    </dsp:sp>
    <dsp:sp modelId="{DA08340B-C5A9-4D06-905E-9E917F73B98F}">
      <dsp:nvSpPr>
        <dsp:cNvPr id="0" name=""/>
        <dsp:cNvSpPr/>
      </dsp:nvSpPr>
      <dsp:spPr>
        <a:xfrm>
          <a:off x="5430427" y="2106227"/>
          <a:ext cx="3015528" cy="12062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SWP3, NOI, NOT are </a:t>
          </a:r>
          <a:r>
            <a:rPr lang="en-US" sz="2400" u="sng" kern="1200" dirty="0"/>
            <a:t>not</a:t>
          </a:r>
          <a:r>
            <a:rPr lang="en-US" sz="2400" kern="1200" dirty="0"/>
            <a:t> required</a:t>
          </a:r>
        </a:p>
      </dsp:txBody>
      <dsp:txXfrm>
        <a:off x="6033533" y="2106227"/>
        <a:ext cx="1809317" cy="12062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78449-90EF-4EAD-9E4B-EFDDA281953D}">
      <dsp:nvSpPr>
        <dsp:cNvPr id="0" name=""/>
        <dsp:cNvSpPr/>
      </dsp:nvSpPr>
      <dsp:spPr>
        <a:xfrm>
          <a:off x="1458519" y="1830650"/>
          <a:ext cx="2731521" cy="8824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n-lt"/>
              <a:cs typeface="Arial" panose="020B0604020202020204" pitchFamily="34" charset="0"/>
            </a:rPr>
            <a:t>Fee: $325</a:t>
          </a:r>
          <a:endParaRPr lang="en-US" sz="2100" kern="1200" dirty="0">
            <a:latin typeface="+mn-lt"/>
          </a:endParaRPr>
        </a:p>
      </dsp:txBody>
      <dsp:txXfrm>
        <a:off x="1895562" y="1830650"/>
        <a:ext cx="2294477" cy="882412"/>
      </dsp:txXfrm>
    </dsp:sp>
    <dsp:sp modelId="{12D4AE6F-4E2E-4985-8331-FB93E0A1628F}">
      <dsp:nvSpPr>
        <dsp:cNvPr id="0" name=""/>
        <dsp:cNvSpPr/>
      </dsp:nvSpPr>
      <dsp:spPr>
        <a:xfrm>
          <a:off x="1458519" y="2713063"/>
          <a:ext cx="2731521" cy="18219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n-lt"/>
              <a:cs typeface="Arial" panose="020B0604020202020204" pitchFamily="34" charset="0"/>
            </a:rPr>
            <a:t>Provisional coverage begins 7 days after postmarked date</a:t>
          </a:r>
        </a:p>
      </dsp:txBody>
      <dsp:txXfrm>
        <a:off x="1895562" y="2713063"/>
        <a:ext cx="2294477" cy="1821924"/>
      </dsp:txXfrm>
    </dsp:sp>
    <dsp:sp modelId="{19665D28-5587-423D-A8CB-CE153EC7F33F}">
      <dsp:nvSpPr>
        <dsp:cNvPr id="0" name=""/>
        <dsp:cNvSpPr/>
      </dsp:nvSpPr>
      <dsp:spPr>
        <a:xfrm>
          <a:off x="0" y="1211724"/>
          <a:ext cx="1821014" cy="18210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By Mail-Paper NOI  </a:t>
          </a:r>
          <a:endParaRPr lang="en-US" sz="2300" b="1" u="none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266681" y="1478405"/>
        <a:ext cx="1287652" cy="1287652"/>
      </dsp:txXfrm>
    </dsp:sp>
    <dsp:sp modelId="{B661D4C2-9DD4-4CC7-ADA5-11EEF7A57646}">
      <dsp:nvSpPr>
        <dsp:cNvPr id="0" name=""/>
        <dsp:cNvSpPr/>
      </dsp:nvSpPr>
      <dsp:spPr>
        <a:xfrm>
          <a:off x="6011054" y="1830650"/>
          <a:ext cx="2731521" cy="9014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+mn-lt"/>
              <a:cs typeface="Arial" panose="020B0604020202020204" pitchFamily="34" charset="0"/>
            </a:rPr>
            <a:t>Fee: $225</a:t>
          </a:r>
        </a:p>
      </dsp:txBody>
      <dsp:txXfrm>
        <a:off x="6448098" y="1830650"/>
        <a:ext cx="2294477" cy="901470"/>
      </dsp:txXfrm>
    </dsp:sp>
    <dsp:sp modelId="{6805DBCC-CED2-430F-A871-6CA4D2B175B4}">
      <dsp:nvSpPr>
        <dsp:cNvPr id="0" name=""/>
        <dsp:cNvSpPr/>
      </dsp:nvSpPr>
      <dsp:spPr>
        <a:xfrm>
          <a:off x="6011054" y="2732120"/>
          <a:ext cx="2731521" cy="18219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n-lt"/>
              <a:cs typeface="Arial" panose="020B0604020202020204" pitchFamily="34" charset="0"/>
            </a:rPr>
            <a:t>Immediate coverage once fee is paid and application is submitted</a:t>
          </a:r>
        </a:p>
      </dsp:txBody>
      <dsp:txXfrm>
        <a:off x="6448098" y="2732120"/>
        <a:ext cx="2294477" cy="1821924"/>
      </dsp:txXfrm>
    </dsp:sp>
    <dsp:sp modelId="{AC23E0B2-F1C7-4982-81D7-FB0CF8891D46}">
      <dsp:nvSpPr>
        <dsp:cNvPr id="0" name=""/>
        <dsp:cNvSpPr/>
      </dsp:nvSpPr>
      <dsp:spPr>
        <a:xfrm>
          <a:off x="4554243" y="1102244"/>
          <a:ext cx="1821014" cy="18210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Online through *STEERS- e-NOI </a:t>
          </a:r>
        </a:p>
      </dsp:txBody>
      <dsp:txXfrm>
        <a:off x="4820924" y="1368925"/>
        <a:ext cx="1287652" cy="12876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C0C2D-3800-4555-B84C-E634642879AF}">
      <dsp:nvSpPr>
        <dsp:cNvPr id="0" name=""/>
        <dsp:cNvSpPr/>
      </dsp:nvSpPr>
      <dsp:spPr>
        <a:xfrm>
          <a:off x="0" y="290641"/>
          <a:ext cx="10475492" cy="83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2018 CGP Changes</a:t>
          </a:r>
        </a:p>
      </dsp:txBody>
      <dsp:txXfrm>
        <a:off x="0" y="290641"/>
        <a:ext cx="10475492" cy="838389"/>
      </dsp:txXfrm>
    </dsp:sp>
    <dsp:sp modelId="{C7B8AEF0-7C0A-4522-B7E5-506288DCDD03}">
      <dsp:nvSpPr>
        <dsp:cNvPr id="0" name=""/>
        <dsp:cNvSpPr/>
      </dsp:nvSpPr>
      <dsp:spPr>
        <a:xfrm>
          <a:off x="0" y="1057423"/>
          <a:ext cx="10475492" cy="4666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Incorporated the 2014 and 2015 amendments to federal the effluent limitations guidelines for construction and development discharges located in 40 CFR Part 450.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Added E-Reporting Rule language for applications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Add definitions of Infeasible and Low Rainfall Erosivity Waiver (LREW) form.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Clarified the definitions of Construction Activity and Impaired Water.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</dsp:txBody>
      <dsp:txXfrm>
        <a:off x="0" y="1057423"/>
        <a:ext cx="10475492" cy="466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3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7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1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542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98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8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1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3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0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0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7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98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420" y="1235386"/>
            <a:ext cx="9144000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FF99"/>
                </a:solidFill>
              </a:rPr>
              <a:t>2018 Stormwater Construction General Permit (CGP) </a:t>
            </a:r>
            <a:br>
              <a:rPr lang="en-US" sz="4400" dirty="0">
                <a:solidFill>
                  <a:srgbClr val="FFFF99"/>
                </a:solidFill>
              </a:rPr>
            </a:br>
            <a:r>
              <a:rPr lang="en-US" sz="4400" dirty="0">
                <a:solidFill>
                  <a:srgbClr val="FFFF99"/>
                </a:solidFill>
              </a:rPr>
              <a:t>Renewal</a:t>
            </a:r>
            <a:br>
              <a:rPr lang="en-US" sz="4400" dirty="0">
                <a:solidFill>
                  <a:srgbClr val="FFFF99"/>
                </a:solidFill>
              </a:rPr>
            </a:br>
            <a:r>
              <a:rPr lang="en-US" sz="4400" dirty="0">
                <a:solidFill>
                  <a:srgbClr val="FFFF99"/>
                </a:solidFill>
              </a:rPr>
              <a:t>TXR150000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9126" y="4001162"/>
            <a:ext cx="7860632" cy="2289531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>
                <a:solidFill>
                  <a:srgbClr val="FFFF99"/>
                </a:solidFill>
              </a:rPr>
              <a:t>TCEQ Environmental Trade Fair</a:t>
            </a:r>
            <a:br>
              <a:rPr lang="en-US" sz="2900" dirty="0">
                <a:solidFill>
                  <a:srgbClr val="FFFF99"/>
                </a:solidFill>
              </a:rPr>
            </a:br>
            <a:r>
              <a:rPr lang="en-US" sz="2900" dirty="0">
                <a:solidFill>
                  <a:srgbClr val="FFFF99"/>
                </a:solidFill>
              </a:rPr>
              <a:t>	May 2018</a:t>
            </a:r>
          </a:p>
          <a:p>
            <a:endParaRPr lang="en-US" sz="2900" b="1" dirty="0"/>
          </a:p>
          <a:p>
            <a:r>
              <a:rPr lang="en-US" sz="2900" b="1" dirty="0"/>
              <a:t>Lindsay Garza </a:t>
            </a:r>
          </a:p>
          <a:p>
            <a:r>
              <a:rPr lang="en-US" sz="2900" b="1" dirty="0"/>
              <a:t>Stormwater Team</a:t>
            </a:r>
          </a:p>
          <a:p>
            <a:r>
              <a:rPr lang="en-US" sz="2900" b="1" dirty="0"/>
              <a:t>Water Quality Division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5380892"/>
            <a:ext cx="969101" cy="12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622" y="448176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/>
              <a:t>General Permit Authorization</a:t>
            </a:r>
            <a:br>
              <a:rPr lang="en-US" sz="4800" dirty="0"/>
            </a:br>
            <a:r>
              <a:rPr lang="en-US" sz="4800" dirty="0"/>
              <a:t>Applications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170991"/>
              </p:ext>
            </p:extLst>
          </p:nvPr>
        </p:nvGraphicFramePr>
        <p:xfrm>
          <a:off x="1800058" y="1201710"/>
          <a:ext cx="8744284" cy="565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75" y="6139614"/>
            <a:ext cx="1006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*State of Texas Environmental Electronic Reporting System (STEERS)</a:t>
            </a:r>
          </a:p>
        </p:txBody>
      </p:sp>
    </p:spTree>
    <p:extLst>
      <p:ext uri="{BB962C8B-B14F-4D97-AF65-F5344CB8AC3E}">
        <p14:creationId xmlns:p14="http://schemas.microsoft.com/office/powerpoint/2010/main" val="153121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DA4FE6-8CB2-4E5D-B4B1-99840584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Submittal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B3375-A730-4AB6-8F64-E30A7D116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Starting </a:t>
            </a:r>
            <a:r>
              <a:rPr lang="en-US" b="1" dirty="0"/>
              <a:t>September 1, 2018</a:t>
            </a:r>
            <a:r>
              <a:rPr lang="en-US" dirty="0"/>
              <a:t>, all application forms will be required to be submitted via STEERS/</a:t>
            </a:r>
            <a:r>
              <a:rPr lang="en-US" dirty="0" err="1"/>
              <a:t>ePermits</a:t>
            </a:r>
            <a:r>
              <a:rPr lang="en-US" dirty="0"/>
              <a:t> system</a:t>
            </a:r>
          </a:p>
          <a:p>
            <a:pPr marL="457200" lvl="1" indent="0">
              <a:buNone/>
            </a:pPr>
            <a:r>
              <a:rPr lang="en-US" dirty="0"/>
              <a:t>- NOI</a:t>
            </a:r>
          </a:p>
          <a:p>
            <a:pPr marL="457200" lvl="1" indent="0">
              <a:buNone/>
            </a:pPr>
            <a:r>
              <a:rPr lang="en-US" dirty="0"/>
              <a:t>- NOC</a:t>
            </a:r>
          </a:p>
          <a:p>
            <a:pPr marL="457200" lvl="1" indent="0">
              <a:buNone/>
            </a:pPr>
            <a:r>
              <a:rPr lang="en-US" dirty="0"/>
              <a:t>- NOT</a:t>
            </a:r>
          </a:p>
          <a:p>
            <a:pPr lvl="1">
              <a:buFontTx/>
              <a:buChar char="-"/>
            </a:pPr>
            <a:r>
              <a:rPr lang="en-US" dirty="0"/>
              <a:t>LREW</a:t>
            </a:r>
          </a:p>
          <a:p>
            <a:pPr lvl="1">
              <a:buFontTx/>
              <a:buChar char="-"/>
            </a:pPr>
            <a:r>
              <a:rPr lang="en-US" dirty="0"/>
              <a:t>Application Fee - $225</a:t>
            </a:r>
          </a:p>
          <a:p>
            <a:r>
              <a:rPr lang="en-US" dirty="0"/>
              <a:t> Waiver from electronic submittal available </a:t>
            </a:r>
          </a:p>
          <a:p>
            <a:pPr lvl="1">
              <a:buFontTx/>
              <a:buChar char="-"/>
            </a:pPr>
            <a:r>
              <a:rPr lang="en-US" dirty="0"/>
              <a:t>Religious beliefs</a:t>
            </a:r>
          </a:p>
          <a:p>
            <a:pPr lvl="1">
              <a:buFontTx/>
              <a:buChar char="-"/>
            </a:pPr>
            <a:r>
              <a:rPr lang="en-US" dirty="0"/>
              <a:t>No internet service</a:t>
            </a:r>
          </a:p>
          <a:p>
            <a:pPr lvl="1">
              <a:buFontTx/>
              <a:buChar char="-"/>
            </a:pPr>
            <a:r>
              <a:rPr lang="en-US" dirty="0"/>
              <a:t>Training needed (1 year only)</a:t>
            </a:r>
          </a:p>
        </p:txBody>
      </p:sp>
    </p:spTree>
    <p:extLst>
      <p:ext uri="{BB962C8B-B14F-4D97-AF65-F5344CB8AC3E}">
        <p14:creationId xmlns:p14="http://schemas.microsoft.com/office/powerpoint/2010/main" val="28093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2437-D90B-4618-895E-5A7FA439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CGP Renewal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C771-FED2-4958-89AC-8B3B5F0D6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Permit effective March 5, 2018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Expires March 4, 2023, at midnight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90 day renewal grace period ends June 3, 2018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8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842885"/>
              </p:ext>
            </p:extLst>
          </p:nvPr>
        </p:nvGraphicFramePr>
        <p:xfrm>
          <a:off x="850233" y="449179"/>
          <a:ext cx="10475493" cy="6031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97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54130764"/>
              </p:ext>
            </p:extLst>
          </p:nvPr>
        </p:nvGraphicFramePr>
        <p:xfrm>
          <a:off x="464234" y="225083"/>
          <a:ext cx="11169747" cy="642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98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2640822"/>
              </p:ext>
            </p:extLst>
          </p:nvPr>
        </p:nvGraphicFramePr>
        <p:xfrm>
          <a:off x="914399" y="433136"/>
          <a:ext cx="9994233" cy="599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78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2698507"/>
              </p:ext>
            </p:extLst>
          </p:nvPr>
        </p:nvGraphicFramePr>
        <p:xfrm>
          <a:off x="946485" y="465223"/>
          <a:ext cx="10299031" cy="5903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02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8DD2-0ADE-4C05-BD6F-6D524776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NOI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10F9-6E1B-427D-926A-DC84D5E5E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Start Date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Estimated End Date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Concrete Truck Washout</a:t>
            </a:r>
          </a:p>
        </p:txBody>
      </p:sp>
    </p:spTree>
    <p:extLst>
      <p:ext uri="{BB962C8B-B14F-4D97-AF65-F5344CB8AC3E}">
        <p14:creationId xmlns:p14="http://schemas.microsoft.com/office/powerpoint/2010/main" val="48505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28" y="497223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/>
              <a:t>CGP Resources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628" y="1486813"/>
            <a:ext cx="9601200" cy="3581400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dirty="0"/>
              <a:t>TCEQ SWP3 template:</a:t>
            </a:r>
          </a:p>
          <a:p>
            <a:pPr lvl="1"/>
            <a:r>
              <a:rPr lang="en-US" sz="2800" dirty="0"/>
              <a:t>Assistance Tools for Construction Stormwater General Permits </a:t>
            </a:r>
            <a:br>
              <a:rPr lang="en-US" sz="2800" dirty="0"/>
            </a:br>
            <a:endParaRPr lang="en-US" sz="2800" dirty="0"/>
          </a:p>
          <a:p>
            <a:r>
              <a:rPr lang="en-US" dirty="0"/>
              <a:t>EPA SWP3 Guidance:</a:t>
            </a:r>
          </a:p>
          <a:p>
            <a:pPr lvl="1"/>
            <a:r>
              <a:rPr lang="en-US" sz="2800" dirty="0"/>
              <a:t>EPA SWP3 </a:t>
            </a:r>
          </a:p>
          <a:p>
            <a:pPr lvl="1"/>
            <a:endParaRPr lang="en-US" sz="2800" dirty="0"/>
          </a:p>
          <a:p>
            <a:r>
              <a:rPr lang="en-US" dirty="0"/>
              <a:t>EPA National Menu of (BMPs) for Stormwater </a:t>
            </a:r>
          </a:p>
          <a:p>
            <a:pPr lvl="1"/>
            <a:r>
              <a:rPr lang="en-US" sz="2800" dirty="0"/>
              <a:t>EPA NPDES BMPs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723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TCEQ Stormwater Program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questions regarding your STEERS account and technical difficulties with e-NOI: </a:t>
            </a:r>
          </a:p>
          <a:p>
            <a:pPr lvl="1"/>
            <a:r>
              <a:rPr lang="en-US" sz="2400" dirty="0"/>
              <a:t>(512) 239-6925</a:t>
            </a:r>
          </a:p>
          <a:p>
            <a:r>
              <a:rPr lang="en-US" sz="2400" dirty="0"/>
              <a:t>For questions about the application process, contact the Stormwater Processing Center </a:t>
            </a:r>
          </a:p>
          <a:p>
            <a:pPr lvl="1"/>
            <a:r>
              <a:rPr lang="en-US" sz="2400" dirty="0"/>
              <a:t> (512) 239-3700</a:t>
            </a:r>
          </a:p>
          <a:p>
            <a:r>
              <a:rPr lang="en-US" sz="2400" dirty="0"/>
              <a:t>Other questions including technical, contact the Small Business and Local Government (SBLGA) Hotline </a:t>
            </a:r>
          </a:p>
          <a:p>
            <a:pPr lvl="1"/>
            <a:r>
              <a:rPr lang="en-US" sz="2400" dirty="0"/>
              <a:t>1-800-447-2827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3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419" y="481969"/>
            <a:ext cx="8534400" cy="1507067"/>
          </a:xfrm>
        </p:spPr>
        <p:txBody>
          <a:bodyPr>
            <a:noAutofit/>
          </a:bodyPr>
          <a:lstStyle/>
          <a:p>
            <a:r>
              <a:rPr lang="en-US" sz="4400" dirty="0"/>
              <a:t>Construction General Permit</a:t>
            </a:r>
            <a:br>
              <a:rPr lang="en-US" sz="4400" dirty="0"/>
            </a:br>
            <a:r>
              <a:rPr lang="en-US" sz="4400" dirty="0"/>
              <a:t>TPDES Permit No. TXR150000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859130" y="2503911"/>
            <a:ext cx="5365824" cy="37531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Effective March 5,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CGP and all issued  authorizations expire at midnight on March 4,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Authorizations: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26,136 NOIs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</a:t>
            </a:r>
            <a:r>
              <a:rPr lang="en-US" sz="2400" dirty="0"/>
              <a:t> Waivers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794" y="1802671"/>
            <a:ext cx="4402247" cy="49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80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999" y="550691"/>
            <a:ext cx="9349816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TCEQ Stormwater Team Members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484" y="2062507"/>
            <a:ext cx="9601200" cy="393833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Rebecca L. Villalba, Team Leader</a:t>
            </a:r>
          </a:p>
          <a:p>
            <a:r>
              <a:rPr lang="en-US" sz="2600" dirty="0"/>
              <a:t>Lindsay Garza, Work Leader</a:t>
            </a:r>
          </a:p>
          <a:p>
            <a:r>
              <a:rPr lang="en-US" sz="2600" dirty="0"/>
              <a:t>Hanne Lehman Nielsen</a:t>
            </a:r>
          </a:p>
          <a:p>
            <a:r>
              <a:rPr lang="en-US" sz="2600" dirty="0"/>
              <a:t>Gordon Cooper</a:t>
            </a:r>
          </a:p>
          <a:p>
            <a:r>
              <a:rPr lang="en-US" sz="2600" dirty="0"/>
              <a:t>Dan Siebeneicher</a:t>
            </a:r>
          </a:p>
          <a:p>
            <a:r>
              <a:rPr lang="en-US" sz="2600" dirty="0"/>
              <a:t>Kent Trede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Austin Office (512) 239-4671</a:t>
            </a:r>
          </a:p>
          <a:p>
            <a:r>
              <a:rPr lang="en-US" sz="2600" dirty="0"/>
              <a:t>SWGP@tceq.texas.gov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9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54" y="240631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/>
              <a:t>CGP Authorized Discharges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9199539"/>
              </p:ext>
            </p:extLst>
          </p:nvPr>
        </p:nvGraphicFramePr>
        <p:xfrm>
          <a:off x="555875" y="2001252"/>
          <a:ext cx="4937125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Example of poor or non existing construction best management practices" title="Sediment  Leaving Construction sit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133" y="1771848"/>
            <a:ext cx="5044387" cy="38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2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3580" y="284300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/>
              <a:t>Primary Operators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900128"/>
              </p:ext>
            </p:extLst>
          </p:nvPr>
        </p:nvGraphicFramePr>
        <p:xfrm>
          <a:off x="443580" y="1432203"/>
          <a:ext cx="11548534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39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1" y="357909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Secondary Operator – </a:t>
            </a:r>
            <a:b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Large Construction Sites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1266045"/>
              </p:ext>
            </p:extLst>
          </p:nvPr>
        </p:nvGraphicFramePr>
        <p:xfrm>
          <a:off x="1481666" y="2256025"/>
          <a:ext cx="9381068" cy="385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51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96" y="300343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u="sng" dirty="0">
                <a:solidFill>
                  <a:schemeClr val="tx1"/>
                </a:solidFill>
              </a:rPr>
              <a:t>Primary Operator Requirements </a:t>
            </a:r>
            <a:br>
              <a:rPr lang="en-US" sz="4400" dirty="0"/>
            </a:br>
            <a:r>
              <a:rPr lang="en-US" sz="4400" dirty="0"/>
              <a:t>Large Site Construction Activities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952003"/>
              </p:ext>
            </p:extLst>
          </p:nvPr>
        </p:nvGraphicFramePr>
        <p:xfrm>
          <a:off x="537409" y="1688124"/>
          <a:ext cx="10927760" cy="461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81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6" y="340321"/>
            <a:ext cx="8534400" cy="1507067"/>
          </a:xfrm>
        </p:spPr>
        <p:txBody>
          <a:bodyPr>
            <a:noAutofit/>
          </a:bodyPr>
          <a:lstStyle/>
          <a:p>
            <a:r>
              <a:rPr lang="en-US" sz="4400" u="sng" dirty="0"/>
              <a:t>Secondary Operators Requirements</a:t>
            </a:r>
            <a:br>
              <a:rPr lang="en-US" sz="4400" dirty="0"/>
            </a:br>
            <a:r>
              <a:rPr lang="en-US" sz="4400" dirty="0"/>
              <a:t>Large Site Construction 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886568"/>
              </p:ext>
            </p:extLst>
          </p:nvPr>
        </p:nvGraphicFramePr>
        <p:xfrm>
          <a:off x="537117" y="1943101"/>
          <a:ext cx="9196753" cy="414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&quot;No&quot; Symbol 4"/>
          <p:cNvSpPr/>
          <p:nvPr/>
        </p:nvSpPr>
        <p:spPr>
          <a:xfrm>
            <a:off x="9645161" y="4712676"/>
            <a:ext cx="2474507" cy="2024341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3870" y="4980206"/>
            <a:ext cx="228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NOI, NOT ARE NOT REQUIRED </a:t>
            </a:r>
          </a:p>
        </p:txBody>
      </p:sp>
    </p:spTree>
    <p:extLst>
      <p:ext uri="{BB962C8B-B14F-4D97-AF65-F5344CB8AC3E}">
        <p14:creationId xmlns:p14="http://schemas.microsoft.com/office/powerpoint/2010/main" val="186146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16" y="488592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/>
              <a:t>Requirements for Small Site  Construction Activities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93142363"/>
              </p:ext>
            </p:extLst>
          </p:nvPr>
        </p:nvGraphicFramePr>
        <p:xfrm>
          <a:off x="896112" y="402336"/>
          <a:ext cx="10972800" cy="599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&quot;No&quot; Symbol 4"/>
          <p:cNvSpPr/>
          <p:nvPr/>
        </p:nvSpPr>
        <p:spPr>
          <a:xfrm>
            <a:off x="4773168" y="4466492"/>
            <a:ext cx="2642616" cy="2217772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4807" y="4790548"/>
            <a:ext cx="2439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NOI, NOT ARE NOT REQUIRED </a:t>
            </a:r>
          </a:p>
        </p:txBody>
      </p:sp>
    </p:spTree>
    <p:extLst>
      <p:ext uri="{BB962C8B-B14F-4D97-AF65-F5344CB8AC3E}">
        <p14:creationId xmlns:p14="http://schemas.microsoft.com/office/powerpoint/2010/main" val="225109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22" y="555074"/>
            <a:ext cx="9471777" cy="1507067"/>
          </a:xfrm>
        </p:spPr>
        <p:txBody>
          <a:bodyPr>
            <a:noAutofit/>
          </a:bodyPr>
          <a:lstStyle/>
          <a:p>
            <a:r>
              <a:rPr lang="en-US" sz="4800" dirty="0"/>
              <a:t>Requirements for Construction Activities for Sites </a:t>
            </a:r>
            <a:r>
              <a:rPr lang="en-US" sz="4800" b="1" u="sng" dirty="0"/>
              <a:t>Less than 1 Acre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47512"/>
              </p:ext>
            </p:extLst>
          </p:nvPr>
        </p:nvGraphicFramePr>
        <p:xfrm>
          <a:off x="2031999" y="555074"/>
          <a:ext cx="84484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uble Wave 3"/>
          <p:cNvSpPr/>
          <p:nvPr/>
        </p:nvSpPr>
        <p:spPr>
          <a:xfrm>
            <a:off x="299798" y="4731591"/>
            <a:ext cx="7263306" cy="1729073"/>
          </a:xfrm>
          <a:prstGeom prst="doubleWave">
            <a:avLst/>
          </a:prstGeom>
          <a:gradFill>
            <a:gsLst>
              <a:gs pos="0">
                <a:schemeClr val="accent6">
                  <a:satMod val="103000"/>
                  <a:tint val="94000"/>
                  <a:lumMod val="100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051364"/>
            <a:ext cx="756310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9430" lvl="2" indent="0">
              <a:lnSpc>
                <a:spcPct val="90000"/>
              </a:lnSpc>
              <a:buClr>
                <a:srgbClr val="006699"/>
              </a:buClr>
              <a:buSzPct val="8000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Poor management of unpermitted sites may  </a:t>
            </a:r>
          </a:p>
          <a:p>
            <a:pPr marL="399430" lvl="2" indent="0">
              <a:lnSpc>
                <a:spcPct val="90000"/>
              </a:lnSpc>
              <a:buClr>
                <a:srgbClr val="006699"/>
              </a:buClr>
              <a:buSzPct val="80000"/>
              <a:buNone/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 in a violation or citation for unauthorized discharges or nuisance conditions. </a:t>
            </a:r>
          </a:p>
        </p:txBody>
      </p:sp>
    </p:spTree>
    <p:extLst>
      <p:ext uri="{BB962C8B-B14F-4D97-AF65-F5344CB8AC3E}">
        <p14:creationId xmlns:p14="http://schemas.microsoft.com/office/powerpoint/2010/main" val="361456827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1776</TotalTime>
  <Words>903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Corbel</vt:lpstr>
      <vt:lpstr>Depth</vt:lpstr>
      <vt:lpstr>2018 Stormwater Construction General Permit (CGP)  Renewal TXR150000</vt:lpstr>
      <vt:lpstr>Construction General Permit TPDES Permit No. TXR150000</vt:lpstr>
      <vt:lpstr>CGP Authorized Discharges</vt:lpstr>
      <vt:lpstr>Primary Operators </vt:lpstr>
      <vt:lpstr>Secondary Operator –  Large Construction Sites</vt:lpstr>
      <vt:lpstr>Primary Operator Requirements  Large Site Construction Activities</vt:lpstr>
      <vt:lpstr>Secondary Operators Requirements Large Site Construction Activities</vt:lpstr>
      <vt:lpstr>Requirements for Small Site  Construction Activities</vt:lpstr>
      <vt:lpstr>Requirements for Construction Activities for Sites Less than 1 Acre</vt:lpstr>
      <vt:lpstr>General Permit Authorization Applications </vt:lpstr>
      <vt:lpstr>Electronic Submittal </vt:lpstr>
      <vt:lpstr>2018 CGP Renewal </vt:lpstr>
      <vt:lpstr>PowerPoint Presentation</vt:lpstr>
      <vt:lpstr>PowerPoint Presentation</vt:lpstr>
      <vt:lpstr>PowerPoint Presentation</vt:lpstr>
      <vt:lpstr>PowerPoint Presentation</vt:lpstr>
      <vt:lpstr>Changes to NOI</vt:lpstr>
      <vt:lpstr>CGP Resources </vt:lpstr>
      <vt:lpstr>TCEQ Stormwater Program Contacts</vt:lpstr>
      <vt:lpstr>TCEQ Stormwater Team Members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 Construction General Permit (CGP) TXR150000</dc:title>
  <dc:creator>Jessica Alcoser</dc:creator>
  <cp:lastModifiedBy>Lindsay Garza</cp:lastModifiedBy>
  <cp:revision>104</cp:revision>
  <dcterms:created xsi:type="dcterms:W3CDTF">2017-03-20T19:45:57Z</dcterms:created>
  <dcterms:modified xsi:type="dcterms:W3CDTF">2018-04-17T13:34:46Z</dcterms:modified>
</cp:coreProperties>
</file>