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ACB5-B25C-46C5-B619-D7177CB0AE81}" type="datetimeFigureOut">
              <a:rPr lang="en-US" smtClean="0"/>
              <a:t>9/4/2008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0837-D433-4601-95F4-EE1EBE17E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ACB5-B25C-46C5-B619-D7177CB0AE81}" type="datetimeFigureOut">
              <a:rPr lang="en-US" smtClean="0"/>
              <a:t>9/4/2008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0837-D433-4601-95F4-EE1EBE17E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ACB5-B25C-46C5-B619-D7177CB0AE81}" type="datetimeFigureOut">
              <a:rPr lang="en-US" smtClean="0"/>
              <a:t>9/4/2008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0837-D433-4601-95F4-EE1EBE17E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ACB5-B25C-46C5-B619-D7177CB0AE81}" type="datetimeFigureOut">
              <a:rPr lang="en-US" smtClean="0"/>
              <a:t>9/4/2008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0837-D433-4601-95F4-EE1EBE17E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ACB5-B25C-46C5-B619-D7177CB0AE81}" type="datetimeFigureOut">
              <a:rPr lang="en-US" smtClean="0"/>
              <a:t>9/4/2008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0837-D433-4601-95F4-EE1EBE17E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ACB5-B25C-46C5-B619-D7177CB0AE81}" type="datetimeFigureOut">
              <a:rPr lang="en-US" smtClean="0"/>
              <a:t>9/4/2008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0837-D433-4601-95F4-EE1EBE17E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ACB5-B25C-46C5-B619-D7177CB0AE81}" type="datetimeFigureOut">
              <a:rPr lang="en-US" smtClean="0"/>
              <a:t>9/4/2008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0837-D433-4601-95F4-EE1EBE17E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ACB5-B25C-46C5-B619-D7177CB0AE81}" type="datetimeFigureOut">
              <a:rPr lang="en-US" smtClean="0"/>
              <a:t>9/4/2008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0837-D433-4601-95F4-EE1EBE17E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ACB5-B25C-46C5-B619-D7177CB0AE81}" type="datetimeFigureOut">
              <a:rPr lang="en-US" smtClean="0"/>
              <a:t>9/4/2008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0837-D433-4601-95F4-EE1EBE17E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ACB5-B25C-46C5-B619-D7177CB0AE81}" type="datetimeFigureOut">
              <a:rPr lang="en-US" smtClean="0"/>
              <a:t>9/4/2008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0837-D433-4601-95F4-EE1EBE17E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ACB5-B25C-46C5-B619-D7177CB0AE81}" type="datetimeFigureOut">
              <a:rPr lang="en-US" smtClean="0"/>
              <a:t>9/4/2008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0837-D433-4601-95F4-EE1EBE17E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9ACB5-B25C-46C5-B619-D7177CB0AE81}" type="datetimeFigureOut">
              <a:rPr lang="en-US" smtClean="0"/>
              <a:t>9/4/2008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80837-D433-4601-95F4-EE1EBE17E2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r="-56" b="77177"/>
          <a:stretch>
            <a:fillRect/>
          </a:stretch>
        </p:blipFill>
        <p:spPr bwMode="auto">
          <a:xfrm>
            <a:off x="685800" y="304800"/>
            <a:ext cx="7696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28600" y="4267200"/>
          <a:ext cx="8743950" cy="2295525"/>
        </p:xfrm>
        <a:graphic>
          <a:graphicData uri="http://schemas.openxmlformats.org/presentationml/2006/ole">
            <p:oleObj spid="_x0000_s1026" name="Worksheet" r:id="rId4" imgW="8743805" imgH="2295347" progId="Excel.Shee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Worksheet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TF</dc:creator>
  <cp:lastModifiedBy>TF</cp:lastModifiedBy>
  <cp:revision>1</cp:revision>
  <dcterms:created xsi:type="dcterms:W3CDTF">2008-09-04T19:16:37Z</dcterms:created>
  <dcterms:modified xsi:type="dcterms:W3CDTF">2008-09-04T19:17:10Z</dcterms:modified>
</cp:coreProperties>
</file>