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3" r:id="rId1"/>
  </p:sldMasterIdLst>
  <p:notesMasterIdLst>
    <p:notesMasterId r:id="rId12"/>
  </p:notesMasterIdLst>
  <p:sldIdLst>
    <p:sldId id="256" r:id="rId2"/>
    <p:sldId id="270" r:id="rId3"/>
    <p:sldId id="300" r:id="rId4"/>
    <p:sldId id="310" r:id="rId5"/>
    <p:sldId id="311" r:id="rId6"/>
    <p:sldId id="313" r:id="rId7"/>
    <p:sldId id="314" r:id="rId8"/>
    <p:sldId id="315" r:id="rId9"/>
    <p:sldId id="316" r:id="rId10"/>
    <p:sldId id="312" r:id="rId11"/>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835" y="5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92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vl1pPr>
          </a:lstStyle>
          <a:p>
            <a:endParaRPr lang="en-US"/>
          </a:p>
        </p:txBody>
      </p:sp>
      <p:sp>
        <p:nvSpPr>
          <p:cNvPr id="13926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vl1pPr>
          </a:lstStyle>
          <a:p>
            <a:endParaRPr lang="en-US"/>
          </a:p>
        </p:txBody>
      </p:sp>
      <p:sp>
        <p:nvSpPr>
          <p:cNvPr id="13926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13926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927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endParaRPr lang="en-US"/>
          </a:p>
        </p:txBody>
      </p:sp>
      <p:sp>
        <p:nvSpPr>
          <p:cNvPr id="13927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6D49123C-7769-419E-8153-07FD6B2679BC}"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4F287DC-5D01-4189-88FA-EE3ABA51888B}" type="slidenum">
              <a:rPr lang="en-US"/>
              <a:pPr/>
              <a:t>1</a:t>
            </a:fld>
            <a:endParaRPr lang="en-US"/>
          </a:p>
        </p:txBody>
      </p:sp>
      <p:sp>
        <p:nvSpPr>
          <p:cNvPr id="175106" name="Rectangle 2"/>
          <p:cNvSpPr>
            <a:spLocks noGrp="1" noRot="1" noChangeAspect="1" noChangeArrowheads="1" noTextEdit="1"/>
          </p:cNvSpPr>
          <p:nvPr>
            <p:ph type="sldImg"/>
          </p:nvPr>
        </p:nvSpPr>
        <p:spPr>
          <a:ln/>
        </p:spPr>
      </p:sp>
      <p:sp>
        <p:nvSpPr>
          <p:cNvPr id="1751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54B346-0D57-444D-8588-6975F9B0BFB1}" type="slidenum">
              <a:rPr lang="en-US"/>
              <a:pPr/>
              <a:t>10</a:t>
            </a:fld>
            <a:endParaRPr lang="en-US"/>
          </a:p>
        </p:txBody>
      </p:sp>
      <p:sp>
        <p:nvSpPr>
          <p:cNvPr id="199682" name="Rectangle 2"/>
          <p:cNvSpPr>
            <a:spLocks noGrp="1" noRot="1" noChangeAspect="1" noChangeArrowheads="1" noTextEdit="1"/>
          </p:cNvSpPr>
          <p:nvPr>
            <p:ph type="sldImg"/>
          </p:nvPr>
        </p:nvSpPr>
        <p:spPr>
          <a:ln/>
        </p:spPr>
      </p:sp>
      <p:sp>
        <p:nvSpPr>
          <p:cNvPr id="19968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8939339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DBB5A82-E49F-47EE-995E-C44926C33A13}" type="slidenum">
              <a:rPr lang="en-US"/>
              <a:pPr/>
              <a:t>2</a:t>
            </a:fld>
            <a:endParaRPr lang="en-US"/>
          </a:p>
        </p:txBody>
      </p:sp>
      <p:sp>
        <p:nvSpPr>
          <p:cNvPr id="180226" name="Rectangle 2"/>
          <p:cNvSpPr>
            <a:spLocks noGrp="1" noRot="1" noChangeAspect="1" noChangeArrowheads="1" noTextEdit="1"/>
          </p:cNvSpPr>
          <p:nvPr>
            <p:ph type="sldImg"/>
          </p:nvPr>
        </p:nvSpPr>
        <p:spPr>
          <a:ln/>
        </p:spPr>
      </p:sp>
      <p:sp>
        <p:nvSpPr>
          <p:cNvPr id="1802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54B346-0D57-444D-8588-6975F9B0BFB1}" type="slidenum">
              <a:rPr lang="en-US"/>
              <a:pPr/>
              <a:t>3</a:t>
            </a:fld>
            <a:endParaRPr lang="en-US"/>
          </a:p>
        </p:txBody>
      </p:sp>
      <p:sp>
        <p:nvSpPr>
          <p:cNvPr id="199682" name="Rectangle 2"/>
          <p:cNvSpPr>
            <a:spLocks noGrp="1" noRot="1" noChangeAspect="1" noChangeArrowheads="1" noTextEdit="1"/>
          </p:cNvSpPr>
          <p:nvPr>
            <p:ph type="sldImg"/>
          </p:nvPr>
        </p:nvSpPr>
        <p:spPr>
          <a:ln/>
        </p:spPr>
      </p:sp>
      <p:sp>
        <p:nvSpPr>
          <p:cNvPr id="1996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54B346-0D57-444D-8588-6975F9B0BFB1}" type="slidenum">
              <a:rPr lang="en-US"/>
              <a:pPr/>
              <a:t>4</a:t>
            </a:fld>
            <a:endParaRPr lang="en-US"/>
          </a:p>
        </p:txBody>
      </p:sp>
      <p:sp>
        <p:nvSpPr>
          <p:cNvPr id="199682" name="Rectangle 2"/>
          <p:cNvSpPr>
            <a:spLocks noGrp="1" noRot="1" noChangeAspect="1" noChangeArrowheads="1" noTextEdit="1"/>
          </p:cNvSpPr>
          <p:nvPr>
            <p:ph type="sldImg"/>
          </p:nvPr>
        </p:nvSpPr>
        <p:spPr>
          <a:ln/>
        </p:spPr>
      </p:sp>
      <p:sp>
        <p:nvSpPr>
          <p:cNvPr id="19968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9467129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54B346-0D57-444D-8588-6975F9B0BFB1}" type="slidenum">
              <a:rPr lang="en-US"/>
              <a:pPr/>
              <a:t>5</a:t>
            </a:fld>
            <a:endParaRPr lang="en-US"/>
          </a:p>
        </p:txBody>
      </p:sp>
      <p:sp>
        <p:nvSpPr>
          <p:cNvPr id="199682" name="Rectangle 2"/>
          <p:cNvSpPr>
            <a:spLocks noGrp="1" noRot="1" noChangeAspect="1" noChangeArrowheads="1" noTextEdit="1"/>
          </p:cNvSpPr>
          <p:nvPr>
            <p:ph type="sldImg"/>
          </p:nvPr>
        </p:nvSpPr>
        <p:spPr>
          <a:ln/>
        </p:spPr>
      </p:sp>
      <p:sp>
        <p:nvSpPr>
          <p:cNvPr id="19968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831168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54B346-0D57-444D-8588-6975F9B0BFB1}" type="slidenum">
              <a:rPr lang="en-US"/>
              <a:pPr/>
              <a:t>6</a:t>
            </a:fld>
            <a:endParaRPr lang="en-US"/>
          </a:p>
        </p:txBody>
      </p:sp>
      <p:sp>
        <p:nvSpPr>
          <p:cNvPr id="199682" name="Rectangle 2"/>
          <p:cNvSpPr>
            <a:spLocks noGrp="1" noRot="1" noChangeAspect="1" noChangeArrowheads="1" noTextEdit="1"/>
          </p:cNvSpPr>
          <p:nvPr>
            <p:ph type="sldImg"/>
          </p:nvPr>
        </p:nvSpPr>
        <p:spPr>
          <a:ln/>
        </p:spPr>
      </p:sp>
      <p:sp>
        <p:nvSpPr>
          <p:cNvPr id="19968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1639760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54B346-0D57-444D-8588-6975F9B0BFB1}" type="slidenum">
              <a:rPr lang="en-US"/>
              <a:pPr/>
              <a:t>7</a:t>
            </a:fld>
            <a:endParaRPr lang="en-US"/>
          </a:p>
        </p:txBody>
      </p:sp>
      <p:sp>
        <p:nvSpPr>
          <p:cNvPr id="199682" name="Rectangle 2"/>
          <p:cNvSpPr>
            <a:spLocks noGrp="1" noRot="1" noChangeAspect="1" noChangeArrowheads="1" noTextEdit="1"/>
          </p:cNvSpPr>
          <p:nvPr>
            <p:ph type="sldImg"/>
          </p:nvPr>
        </p:nvSpPr>
        <p:spPr>
          <a:ln/>
        </p:spPr>
      </p:sp>
      <p:sp>
        <p:nvSpPr>
          <p:cNvPr id="19968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0854541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54B346-0D57-444D-8588-6975F9B0BFB1}" type="slidenum">
              <a:rPr lang="en-US"/>
              <a:pPr/>
              <a:t>8</a:t>
            </a:fld>
            <a:endParaRPr lang="en-US"/>
          </a:p>
        </p:txBody>
      </p:sp>
      <p:sp>
        <p:nvSpPr>
          <p:cNvPr id="199682" name="Rectangle 2"/>
          <p:cNvSpPr>
            <a:spLocks noGrp="1" noRot="1" noChangeAspect="1" noChangeArrowheads="1" noTextEdit="1"/>
          </p:cNvSpPr>
          <p:nvPr>
            <p:ph type="sldImg"/>
          </p:nvPr>
        </p:nvSpPr>
        <p:spPr>
          <a:ln/>
        </p:spPr>
      </p:sp>
      <p:sp>
        <p:nvSpPr>
          <p:cNvPr id="19968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0413560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54B346-0D57-444D-8588-6975F9B0BFB1}" type="slidenum">
              <a:rPr lang="en-US"/>
              <a:pPr/>
              <a:t>9</a:t>
            </a:fld>
            <a:endParaRPr lang="en-US"/>
          </a:p>
        </p:txBody>
      </p:sp>
      <p:sp>
        <p:nvSpPr>
          <p:cNvPr id="199682" name="Rectangle 2"/>
          <p:cNvSpPr>
            <a:spLocks noGrp="1" noRot="1" noChangeAspect="1" noChangeArrowheads="1" noTextEdit="1"/>
          </p:cNvSpPr>
          <p:nvPr>
            <p:ph type="sldImg"/>
          </p:nvPr>
        </p:nvSpPr>
        <p:spPr>
          <a:ln/>
        </p:spPr>
      </p:sp>
      <p:sp>
        <p:nvSpPr>
          <p:cNvPr id="19968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4453773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35170" name="Group 2"/>
          <p:cNvGrpSpPr>
            <a:grpSpLocks/>
          </p:cNvGrpSpPr>
          <p:nvPr/>
        </p:nvGrpSpPr>
        <p:grpSpPr bwMode="auto">
          <a:xfrm>
            <a:off x="3175" y="4267200"/>
            <a:ext cx="9140825" cy="2590800"/>
            <a:chOff x="2" y="2688"/>
            <a:chExt cx="5758" cy="1632"/>
          </a:xfrm>
        </p:grpSpPr>
        <p:sp>
          <p:nvSpPr>
            <p:cNvPr id="135171" name="Freeform 3"/>
            <p:cNvSpPr>
              <a:spLocks/>
            </p:cNvSpPr>
            <p:nvPr/>
          </p:nvSpPr>
          <p:spPr bwMode="hidden">
            <a:xfrm>
              <a:off x="2" y="2688"/>
              <a:ext cx="5758" cy="1632"/>
            </a:xfrm>
            <a:custGeom>
              <a:avLst/>
              <a:gdLst/>
              <a:ahLst/>
              <a:cxnLst>
                <a:cxn ang="0">
                  <a:pos x="5740" y="4316"/>
                </a:cxn>
                <a:cxn ang="0">
                  <a:pos x="0" y="4316"/>
                </a:cxn>
                <a:cxn ang="0">
                  <a:pos x="0" y="0"/>
                </a:cxn>
                <a:cxn ang="0">
                  <a:pos x="5740" y="0"/>
                </a:cxn>
                <a:cxn ang="0">
                  <a:pos x="5740" y="4316"/>
                </a:cxn>
                <a:cxn ang="0">
                  <a:pos x="5740" y="4316"/>
                </a:cxn>
              </a:cxnLst>
              <a:rect l="0" t="0" r="r" b="b"/>
              <a:pathLst>
                <a:path w="5740" h="4316">
                  <a:moveTo>
                    <a:pt x="5740" y="4316"/>
                  </a:moveTo>
                  <a:lnTo>
                    <a:pt x="0" y="4316"/>
                  </a:lnTo>
                  <a:lnTo>
                    <a:pt x="0" y="0"/>
                  </a:lnTo>
                  <a:lnTo>
                    <a:pt x="5740" y="0"/>
                  </a:lnTo>
                  <a:lnTo>
                    <a:pt x="5740" y="4316"/>
                  </a:lnTo>
                  <a:lnTo>
                    <a:pt x="5740" y="4316"/>
                  </a:lnTo>
                  <a:close/>
                </a:path>
              </a:pathLst>
            </a:custGeom>
            <a:gradFill rotWithShape="0">
              <a:gsLst>
                <a:gs pos="0">
                  <a:schemeClr val="bg1"/>
                </a:gs>
                <a:gs pos="100000">
                  <a:schemeClr val="accent2"/>
                </a:gs>
              </a:gsLst>
              <a:lin ang="5400000" scaled="1"/>
            </a:gradFill>
            <a:ln w="9525">
              <a:noFill/>
              <a:round/>
              <a:headEnd/>
              <a:tailEnd/>
            </a:ln>
          </p:spPr>
          <p:txBody>
            <a:bodyPr/>
            <a:lstStyle/>
            <a:p>
              <a:endParaRPr lang="en-US"/>
            </a:p>
          </p:txBody>
        </p:sp>
        <p:grpSp>
          <p:nvGrpSpPr>
            <p:cNvPr id="135172" name="Group 4"/>
            <p:cNvGrpSpPr>
              <a:grpSpLocks/>
            </p:cNvGrpSpPr>
            <p:nvPr userDrawn="1"/>
          </p:nvGrpSpPr>
          <p:grpSpPr bwMode="auto">
            <a:xfrm>
              <a:off x="3528" y="3715"/>
              <a:ext cx="792" cy="521"/>
              <a:chOff x="3527" y="3715"/>
              <a:chExt cx="792" cy="521"/>
            </a:xfrm>
          </p:grpSpPr>
          <p:sp>
            <p:nvSpPr>
              <p:cNvPr id="135173" name="Oval 5"/>
              <p:cNvSpPr>
                <a:spLocks noChangeArrowheads="1"/>
              </p:cNvSpPr>
              <p:nvPr/>
            </p:nvSpPr>
            <p:spPr bwMode="hidden">
              <a:xfrm>
                <a:off x="3686" y="3810"/>
                <a:ext cx="532" cy="327"/>
              </a:xfrm>
              <a:prstGeom prst="ellipse">
                <a:avLst/>
              </a:prstGeom>
              <a:gradFill rotWithShape="0">
                <a:gsLst>
                  <a:gs pos="0">
                    <a:schemeClr val="accent2"/>
                  </a:gs>
                  <a:gs pos="100000">
                    <a:schemeClr val="accent2">
                      <a:gamma/>
                      <a:shade val="90980"/>
                      <a:invGamma/>
                    </a:schemeClr>
                  </a:gs>
                </a:gsLst>
                <a:path path="shape">
                  <a:fillToRect l="50000" t="50000" r="50000" b="50000"/>
                </a:path>
              </a:gradFill>
              <a:ln w="9525">
                <a:noFill/>
                <a:round/>
                <a:headEnd/>
                <a:tailEnd/>
              </a:ln>
              <a:effectLst/>
            </p:spPr>
            <p:txBody>
              <a:bodyPr/>
              <a:lstStyle/>
              <a:p>
                <a:endParaRPr lang="en-US"/>
              </a:p>
            </p:txBody>
          </p:sp>
          <p:sp>
            <p:nvSpPr>
              <p:cNvPr id="135174" name="Oval 6"/>
              <p:cNvSpPr>
                <a:spLocks noChangeArrowheads="1"/>
              </p:cNvSpPr>
              <p:nvPr/>
            </p:nvSpPr>
            <p:spPr bwMode="hidden">
              <a:xfrm>
                <a:off x="3726" y="3840"/>
                <a:ext cx="452" cy="275"/>
              </a:xfrm>
              <a:prstGeom prst="ellipse">
                <a:avLst/>
              </a:prstGeom>
              <a:gradFill rotWithShape="0">
                <a:gsLst>
                  <a:gs pos="0">
                    <a:schemeClr val="accent2">
                      <a:gamma/>
                      <a:shade val="90980"/>
                      <a:invGamma/>
                    </a:schemeClr>
                  </a:gs>
                  <a:gs pos="100000">
                    <a:schemeClr val="accent2"/>
                  </a:gs>
                </a:gsLst>
                <a:lin ang="5400000" scaled="1"/>
              </a:gradFill>
              <a:ln w="9525">
                <a:noFill/>
                <a:round/>
                <a:headEnd/>
                <a:tailEnd/>
              </a:ln>
              <a:effectLst/>
            </p:spPr>
            <p:txBody>
              <a:bodyPr/>
              <a:lstStyle/>
              <a:p>
                <a:endParaRPr lang="en-US"/>
              </a:p>
            </p:txBody>
          </p:sp>
          <p:sp>
            <p:nvSpPr>
              <p:cNvPr id="135175" name="Oval 7"/>
              <p:cNvSpPr>
                <a:spLocks noChangeArrowheads="1"/>
              </p:cNvSpPr>
              <p:nvPr/>
            </p:nvSpPr>
            <p:spPr bwMode="hidden">
              <a:xfrm>
                <a:off x="3782" y="3872"/>
                <a:ext cx="344" cy="2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endParaRPr lang="en-US"/>
              </a:p>
            </p:txBody>
          </p:sp>
          <p:sp>
            <p:nvSpPr>
              <p:cNvPr id="135176" name="Oval 8"/>
              <p:cNvSpPr>
                <a:spLocks noChangeArrowheads="1"/>
              </p:cNvSpPr>
              <p:nvPr/>
            </p:nvSpPr>
            <p:spPr bwMode="hidden">
              <a:xfrm>
                <a:off x="3822" y="3896"/>
                <a:ext cx="262" cy="159"/>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endParaRPr lang="en-US"/>
              </a:p>
            </p:txBody>
          </p:sp>
          <p:sp>
            <p:nvSpPr>
              <p:cNvPr id="135177" name="Oval 9"/>
              <p:cNvSpPr>
                <a:spLocks noChangeArrowheads="1"/>
              </p:cNvSpPr>
              <p:nvPr/>
            </p:nvSpPr>
            <p:spPr bwMode="hidden">
              <a:xfrm>
                <a:off x="3856" y="3922"/>
                <a:ext cx="192" cy="1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endParaRPr lang="en-US"/>
              </a:p>
            </p:txBody>
          </p:sp>
          <p:sp>
            <p:nvSpPr>
              <p:cNvPr id="135178" name="Freeform 10"/>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2">
                      <a:gamma/>
                      <a:shade val="94118"/>
                      <a:invGamma/>
                    </a:schemeClr>
                  </a:gs>
                  <a:gs pos="100000">
                    <a:schemeClr val="accent2"/>
                  </a:gs>
                </a:gsLst>
                <a:lin ang="5400000" scaled="1"/>
              </a:gradFill>
              <a:ln w="9525">
                <a:noFill/>
                <a:round/>
                <a:headEnd/>
                <a:tailEnd/>
              </a:ln>
            </p:spPr>
            <p:txBody>
              <a:bodyPr/>
              <a:lstStyle/>
              <a:p>
                <a:endParaRPr lang="en-US"/>
              </a:p>
            </p:txBody>
          </p:sp>
          <p:sp>
            <p:nvSpPr>
              <p:cNvPr id="135179" name="Freeform 11"/>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2">
                      <a:gamma/>
                      <a:shade val="84706"/>
                      <a:invGamma/>
                    </a:schemeClr>
                  </a:gs>
                  <a:gs pos="100000">
                    <a:schemeClr val="accent2"/>
                  </a:gs>
                </a:gsLst>
                <a:lin ang="18900000" scaled="1"/>
              </a:gradFill>
              <a:ln w="9525">
                <a:noFill/>
                <a:round/>
                <a:headEnd/>
                <a:tailEnd/>
              </a:ln>
            </p:spPr>
            <p:txBody>
              <a:bodyPr/>
              <a:lstStyle/>
              <a:p>
                <a:endParaRPr lang="en-US"/>
              </a:p>
            </p:txBody>
          </p:sp>
          <p:sp>
            <p:nvSpPr>
              <p:cNvPr id="135180" name="Freeform 12"/>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endParaRPr lang="en-US"/>
              </a:p>
            </p:txBody>
          </p:sp>
          <p:sp>
            <p:nvSpPr>
              <p:cNvPr id="135181" name="Freeform 13"/>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2"/>
                  </a:gs>
                  <a:gs pos="100000">
                    <a:schemeClr val="accent2">
                      <a:gamma/>
                      <a:shade val="90980"/>
                      <a:invGamma/>
                    </a:schemeClr>
                  </a:gs>
                </a:gsLst>
                <a:path path="rect">
                  <a:fillToRect l="50000" t="50000" r="50000" b="50000"/>
                </a:path>
              </a:gradFill>
              <a:ln w="9525">
                <a:noFill/>
                <a:round/>
                <a:headEnd/>
                <a:tailEnd/>
              </a:ln>
            </p:spPr>
            <p:txBody>
              <a:bodyPr/>
              <a:lstStyle/>
              <a:p>
                <a:endParaRPr lang="en-US"/>
              </a:p>
            </p:txBody>
          </p:sp>
          <p:sp>
            <p:nvSpPr>
              <p:cNvPr id="135182" name="Freeform 14"/>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2"/>
                  </a:gs>
                  <a:gs pos="100000">
                    <a:schemeClr val="accent2">
                      <a:gamma/>
                      <a:shade val="87843"/>
                      <a:invGamma/>
                    </a:schemeClr>
                  </a:gs>
                </a:gsLst>
                <a:lin ang="0" scaled="1"/>
              </a:gradFill>
              <a:ln w="9525">
                <a:noFill/>
                <a:round/>
                <a:headEnd/>
                <a:tailEnd/>
              </a:ln>
            </p:spPr>
            <p:txBody>
              <a:bodyPr/>
              <a:lstStyle/>
              <a:p>
                <a:endParaRPr lang="en-US"/>
              </a:p>
            </p:txBody>
          </p:sp>
          <p:sp>
            <p:nvSpPr>
              <p:cNvPr id="135183" name="Oval 15"/>
              <p:cNvSpPr>
                <a:spLocks noChangeArrowheads="1"/>
              </p:cNvSpPr>
              <p:nvPr/>
            </p:nvSpPr>
            <p:spPr bwMode="hidden">
              <a:xfrm>
                <a:off x="3910" y="3948"/>
                <a:ext cx="84" cy="53"/>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endParaRPr lang="en-US"/>
              </a:p>
            </p:txBody>
          </p:sp>
        </p:grpSp>
        <p:grpSp>
          <p:nvGrpSpPr>
            <p:cNvPr id="135184" name="Group 16"/>
            <p:cNvGrpSpPr>
              <a:grpSpLocks/>
            </p:cNvGrpSpPr>
            <p:nvPr userDrawn="1"/>
          </p:nvGrpSpPr>
          <p:grpSpPr bwMode="auto">
            <a:xfrm>
              <a:off x="1776" y="3631"/>
              <a:ext cx="1626" cy="683"/>
              <a:chOff x="1776" y="3631"/>
              <a:chExt cx="1626" cy="683"/>
            </a:xfrm>
          </p:grpSpPr>
          <p:sp>
            <p:nvSpPr>
              <p:cNvPr id="135185" name="Oval 17"/>
              <p:cNvSpPr>
                <a:spLocks noChangeArrowheads="1"/>
              </p:cNvSpPr>
              <p:nvPr/>
            </p:nvSpPr>
            <p:spPr bwMode="hidden">
              <a:xfrm>
                <a:off x="2268" y="3934"/>
                <a:ext cx="638" cy="377"/>
              </a:xfrm>
              <a:prstGeom prst="ellipse">
                <a:avLst/>
              </a:prstGeom>
              <a:gradFill rotWithShape="0">
                <a:gsLst>
                  <a:gs pos="0">
                    <a:schemeClr val="accent2">
                      <a:gamma/>
                      <a:shade val="87843"/>
                      <a:invGamma/>
                    </a:schemeClr>
                  </a:gs>
                  <a:gs pos="100000">
                    <a:schemeClr val="accent2"/>
                  </a:gs>
                </a:gsLst>
                <a:lin ang="2700000" scaled="1"/>
              </a:gradFill>
              <a:ln w="9525">
                <a:noFill/>
                <a:round/>
                <a:headEnd/>
                <a:tailEnd/>
              </a:ln>
              <a:effectLst/>
            </p:spPr>
            <p:txBody>
              <a:bodyPr/>
              <a:lstStyle/>
              <a:p>
                <a:endParaRPr lang="en-US"/>
              </a:p>
            </p:txBody>
          </p:sp>
          <p:sp>
            <p:nvSpPr>
              <p:cNvPr id="135186" name="Oval 18"/>
              <p:cNvSpPr>
                <a:spLocks noChangeArrowheads="1"/>
              </p:cNvSpPr>
              <p:nvPr/>
            </p:nvSpPr>
            <p:spPr bwMode="hidden">
              <a:xfrm>
                <a:off x="2314" y="3958"/>
                <a:ext cx="543" cy="332"/>
              </a:xfrm>
              <a:prstGeom prst="ellipse">
                <a:avLst/>
              </a:prstGeom>
              <a:gradFill rotWithShape="0">
                <a:gsLst>
                  <a:gs pos="0">
                    <a:schemeClr val="accent2"/>
                  </a:gs>
                  <a:gs pos="100000">
                    <a:schemeClr val="accent2">
                      <a:gamma/>
                      <a:shade val="87843"/>
                      <a:invGamma/>
                    </a:schemeClr>
                  </a:gs>
                </a:gsLst>
                <a:lin ang="2700000" scaled="1"/>
              </a:gradFill>
              <a:ln w="9525">
                <a:noFill/>
                <a:round/>
                <a:headEnd/>
                <a:tailEnd/>
              </a:ln>
              <a:effectLst/>
            </p:spPr>
            <p:txBody>
              <a:bodyPr/>
              <a:lstStyle/>
              <a:p>
                <a:endParaRPr lang="en-US"/>
              </a:p>
            </p:txBody>
          </p:sp>
          <p:sp>
            <p:nvSpPr>
              <p:cNvPr id="135187" name="Oval 19"/>
              <p:cNvSpPr>
                <a:spLocks noChangeArrowheads="1"/>
              </p:cNvSpPr>
              <p:nvPr/>
            </p:nvSpPr>
            <p:spPr bwMode="hidden">
              <a:xfrm>
                <a:off x="2341" y="3979"/>
                <a:ext cx="501" cy="299"/>
              </a:xfrm>
              <a:prstGeom prst="ellipse">
                <a:avLst/>
              </a:prstGeom>
              <a:gradFill rotWithShape="0">
                <a:gsLst>
                  <a:gs pos="0">
                    <a:schemeClr val="accent2">
                      <a:gamma/>
                      <a:shade val="90980"/>
                      <a:invGamma/>
                    </a:schemeClr>
                  </a:gs>
                  <a:gs pos="100000">
                    <a:schemeClr val="accent2"/>
                  </a:gs>
                </a:gsLst>
                <a:lin ang="2700000" scaled="1"/>
              </a:gradFill>
              <a:ln w="9525">
                <a:noFill/>
                <a:round/>
                <a:headEnd/>
                <a:tailEnd/>
              </a:ln>
              <a:effectLst/>
            </p:spPr>
            <p:txBody>
              <a:bodyPr/>
              <a:lstStyle/>
              <a:p>
                <a:endParaRPr lang="en-US"/>
              </a:p>
            </p:txBody>
          </p:sp>
          <p:sp>
            <p:nvSpPr>
              <p:cNvPr id="135188" name="Oval 20"/>
              <p:cNvSpPr>
                <a:spLocks noChangeArrowheads="1"/>
              </p:cNvSpPr>
              <p:nvPr/>
            </p:nvSpPr>
            <p:spPr bwMode="hidden">
              <a:xfrm>
                <a:off x="2368" y="3997"/>
                <a:ext cx="444" cy="258"/>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endParaRPr lang="en-US"/>
              </a:p>
            </p:txBody>
          </p:sp>
          <p:sp>
            <p:nvSpPr>
              <p:cNvPr id="135189" name="Oval 21"/>
              <p:cNvSpPr>
                <a:spLocks noChangeArrowheads="1"/>
              </p:cNvSpPr>
              <p:nvPr/>
            </p:nvSpPr>
            <p:spPr bwMode="hidden">
              <a:xfrm>
                <a:off x="2385" y="4005"/>
                <a:ext cx="413" cy="240"/>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endParaRPr lang="en-US"/>
              </a:p>
            </p:txBody>
          </p:sp>
          <p:sp>
            <p:nvSpPr>
              <p:cNvPr id="135190" name="Oval 22"/>
              <p:cNvSpPr>
                <a:spLocks noChangeArrowheads="1"/>
              </p:cNvSpPr>
              <p:nvPr/>
            </p:nvSpPr>
            <p:spPr bwMode="hidden">
              <a:xfrm>
                <a:off x="2437" y="4026"/>
                <a:ext cx="306" cy="192"/>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endParaRPr lang="en-US"/>
              </a:p>
            </p:txBody>
          </p:sp>
          <p:sp>
            <p:nvSpPr>
              <p:cNvPr id="135191" name="Oval 23"/>
              <p:cNvSpPr>
                <a:spLocks noChangeArrowheads="1"/>
              </p:cNvSpPr>
              <p:nvPr/>
            </p:nvSpPr>
            <p:spPr bwMode="hidden">
              <a:xfrm>
                <a:off x="2476" y="4056"/>
                <a:ext cx="227" cy="135"/>
              </a:xfrm>
              <a:prstGeom prst="ellipse">
                <a:avLst/>
              </a:prstGeom>
              <a:gradFill rotWithShape="0">
                <a:gsLst>
                  <a:gs pos="0">
                    <a:schemeClr val="accent2"/>
                  </a:gs>
                  <a:gs pos="100000">
                    <a:schemeClr val="accent2">
                      <a:gamma/>
                      <a:shade val="90980"/>
                      <a:invGamma/>
                    </a:schemeClr>
                  </a:gs>
                </a:gsLst>
                <a:lin ang="2700000" scaled="1"/>
              </a:gradFill>
              <a:ln w="9525">
                <a:noFill/>
                <a:round/>
                <a:headEnd/>
                <a:tailEnd/>
              </a:ln>
              <a:effectLst/>
            </p:spPr>
            <p:txBody>
              <a:bodyPr/>
              <a:lstStyle/>
              <a:p>
                <a:endParaRPr lang="en-US"/>
              </a:p>
            </p:txBody>
          </p:sp>
          <p:sp>
            <p:nvSpPr>
              <p:cNvPr id="135192" name="Oval 24"/>
              <p:cNvSpPr>
                <a:spLocks noChangeArrowheads="1"/>
              </p:cNvSpPr>
              <p:nvPr/>
            </p:nvSpPr>
            <p:spPr bwMode="hidden">
              <a:xfrm>
                <a:off x="2542" y="4097"/>
                <a:ext cx="90" cy="60"/>
              </a:xfrm>
              <a:prstGeom prst="ellipse">
                <a:avLst/>
              </a:prstGeom>
              <a:gradFill rotWithShape="0">
                <a:gsLst>
                  <a:gs pos="0">
                    <a:schemeClr val="accent2"/>
                  </a:gs>
                  <a:gs pos="100000">
                    <a:schemeClr val="accent2">
                      <a:gamma/>
                      <a:shade val="90980"/>
                      <a:invGamma/>
                    </a:schemeClr>
                  </a:gs>
                </a:gsLst>
                <a:lin ang="0" scaled="1"/>
              </a:gradFill>
              <a:ln w="9525">
                <a:noFill/>
                <a:round/>
                <a:headEnd/>
                <a:tailEnd/>
              </a:ln>
              <a:effectLst/>
            </p:spPr>
            <p:txBody>
              <a:bodyPr/>
              <a:lstStyle/>
              <a:p>
                <a:endParaRPr lang="en-US"/>
              </a:p>
            </p:txBody>
          </p:sp>
          <p:sp>
            <p:nvSpPr>
              <p:cNvPr id="135193" name="Freeform 25"/>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2">
                      <a:gamma/>
                      <a:shade val="90980"/>
                      <a:invGamma/>
                    </a:schemeClr>
                  </a:gs>
                  <a:gs pos="100000">
                    <a:schemeClr val="accent2"/>
                  </a:gs>
                </a:gsLst>
                <a:lin ang="5400000" scaled="1"/>
              </a:gradFill>
              <a:ln w="9525">
                <a:noFill/>
                <a:round/>
                <a:headEnd/>
                <a:tailEnd/>
              </a:ln>
            </p:spPr>
            <p:txBody>
              <a:bodyPr/>
              <a:lstStyle/>
              <a:p>
                <a:endParaRPr lang="en-US"/>
              </a:p>
            </p:txBody>
          </p:sp>
          <p:sp>
            <p:nvSpPr>
              <p:cNvPr id="135194" name="Freeform 26"/>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2"/>
                  </a:gs>
                  <a:gs pos="100000">
                    <a:schemeClr val="accent2">
                      <a:gamma/>
                      <a:shade val="84706"/>
                      <a:invGamma/>
                    </a:schemeClr>
                  </a:gs>
                </a:gsLst>
                <a:lin ang="2700000" scaled="1"/>
              </a:gradFill>
              <a:ln w="9525">
                <a:noFill/>
                <a:round/>
                <a:headEnd/>
                <a:tailEnd/>
              </a:ln>
            </p:spPr>
            <p:txBody>
              <a:bodyPr/>
              <a:lstStyle/>
              <a:p>
                <a:endParaRPr lang="en-US"/>
              </a:p>
            </p:txBody>
          </p:sp>
          <p:sp>
            <p:nvSpPr>
              <p:cNvPr id="135195" name="Freeform 27"/>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2"/>
                  </a:gs>
                  <a:gs pos="100000">
                    <a:schemeClr val="accent2">
                      <a:gamma/>
                      <a:shade val="90980"/>
                      <a:invGamma/>
                    </a:schemeClr>
                  </a:gs>
                </a:gsLst>
                <a:lin ang="0" scaled="1"/>
              </a:gradFill>
              <a:ln w="9525">
                <a:noFill/>
                <a:round/>
                <a:headEnd/>
                <a:tailEnd/>
              </a:ln>
            </p:spPr>
            <p:txBody>
              <a:bodyPr/>
              <a:lstStyle/>
              <a:p>
                <a:endParaRPr lang="en-US"/>
              </a:p>
            </p:txBody>
          </p:sp>
          <p:sp>
            <p:nvSpPr>
              <p:cNvPr id="135196" name="Freeform 28"/>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2"/>
                  </a:gs>
                  <a:gs pos="100000">
                    <a:schemeClr val="accent2">
                      <a:gamma/>
                      <a:shade val="81961"/>
                      <a:invGamma/>
                    </a:schemeClr>
                  </a:gs>
                </a:gsLst>
                <a:lin ang="5400000" scaled="1"/>
              </a:gradFill>
              <a:ln w="9525">
                <a:noFill/>
                <a:round/>
                <a:headEnd/>
                <a:tailEnd/>
              </a:ln>
            </p:spPr>
            <p:txBody>
              <a:bodyPr/>
              <a:lstStyle/>
              <a:p>
                <a:endParaRPr lang="en-US"/>
              </a:p>
            </p:txBody>
          </p:sp>
          <p:sp>
            <p:nvSpPr>
              <p:cNvPr id="135197" name="Freeform 29"/>
              <p:cNvSpPr>
                <a:spLocks/>
              </p:cNvSpPr>
              <p:nvPr/>
            </p:nvSpPr>
            <p:spPr bwMode="hidden">
              <a:xfrm>
                <a:off x="2068" y="3685"/>
                <a:ext cx="835" cy="150"/>
              </a:xfrm>
              <a:custGeom>
                <a:avLst/>
                <a:gdLst/>
                <a:ahLst/>
                <a:cxnLst>
                  <a:cxn ang="0">
                    <a:pos x="518" y="18"/>
                  </a:cxn>
                  <a:cxn ang="0">
                    <a:pos x="597" y="24"/>
                  </a:cxn>
                  <a:cxn ang="0">
                    <a:pos x="682" y="30"/>
                  </a:cxn>
                  <a:cxn ang="0">
                    <a:pos x="755" y="42"/>
                  </a:cxn>
                  <a:cxn ang="0">
                    <a:pos x="828" y="60"/>
                  </a:cxn>
                  <a:cxn ang="0">
                    <a:pos x="835" y="42"/>
                  </a:cxn>
                  <a:cxn ang="0">
                    <a:pos x="761" y="24"/>
                  </a:cxn>
                  <a:cxn ang="0">
                    <a:pos x="688" y="12"/>
                  </a:cxn>
                  <a:cxn ang="0">
                    <a:pos x="603" y="6"/>
                  </a:cxn>
                  <a:cxn ang="0">
                    <a:pos x="518" y="0"/>
                  </a:cxn>
                  <a:cxn ang="0">
                    <a:pos x="372" y="12"/>
                  </a:cxn>
                  <a:cxn ang="0">
                    <a:pos x="232" y="36"/>
                  </a:cxn>
                  <a:cxn ang="0">
                    <a:pos x="110" y="78"/>
                  </a:cxn>
                  <a:cxn ang="0">
                    <a:pos x="0" y="132"/>
                  </a:cxn>
                  <a:cxn ang="0">
                    <a:pos x="19" y="150"/>
                  </a:cxn>
                  <a:cxn ang="0">
                    <a:pos x="122" y="96"/>
                  </a:cxn>
                  <a:cxn ang="0">
                    <a:pos x="244" y="54"/>
                  </a:cxn>
                  <a:cxn ang="0">
                    <a:pos x="378" y="30"/>
                  </a:cxn>
                  <a:cxn ang="0">
                    <a:pos x="518" y="18"/>
                  </a:cxn>
                  <a:cxn ang="0">
                    <a:pos x="518" y="18"/>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lnTo>
                      <a:pt x="518" y="18"/>
                    </a:lnTo>
                    <a:close/>
                  </a:path>
                </a:pathLst>
              </a:custGeom>
              <a:solidFill>
                <a:schemeClr val="accent2"/>
              </a:solidFill>
              <a:ln w="9525">
                <a:noFill/>
                <a:round/>
                <a:headEnd/>
                <a:tailEnd/>
              </a:ln>
            </p:spPr>
            <p:txBody>
              <a:bodyPr/>
              <a:lstStyle/>
              <a:p>
                <a:endParaRPr lang="en-US"/>
              </a:p>
            </p:txBody>
          </p:sp>
          <p:sp>
            <p:nvSpPr>
              <p:cNvPr id="135198" name="Freeform 30"/>
              <p:cNvSpPr>
                <a:spLocks/>
              </p:cNvSpPr>
              <p:nvPr/>
            </p:nvSpPr>
            <p:spPr bwMode="hidden">
              <a:xfrm>
                <a:off x="1867" y="3853"/>
                <a:ext cx="171" cy="461"/>
              </a:xfrm>
              <a:custGeom>
                <a:avLst/>
                <a:gdLst/>
                <a:ahLst/>
                <a:cxnLst>
                  <a:cxn ang="0">
                    <a:pos x="31" y="263"/>
                  </a:cxn>
                  <a:cxn ang="0">
                    <a:pos x="43" y="191"/>
                  </a:cxn>
                  <a:cxn ang="0">
                    <a:pos x="67" y="131"/>
                  </a:cxn>
                  <a:cxn ang="0">
                    <a:pos x="116" y="72"/>
                  </a:cxn>
                  <a:cxn ang="0">
                    <a:pos x="171" y="18"/>
                  </a:cxn>
                  <a:cxn ang="0">
                    <a:pos x="153" y="0"/>
                  </a:cxn>
                  <a:cxn ang="0">
                    <a:pos x="86" y="60"/>
                  </a:cxn>
                  <a:cxn ang="0">
                    <a:pos x="43" y="120"/>
                  </a:cxn>
                  <a:cxn ang="0">
                    <a:pos x="13" y="191"/>
                  </a:cxn>
                  <a:cxn ang="0">
                    <a:pos x="0" y="263"/>
                  </a:cxn>
                  <a:cxn ang="0">
                    <a:pos x="6" y="317"/>
                  </a:cxn>
                  <a:cxn ang="0">
                    <a:pos x="25" y="365"/>
                  </a:cxn>
                  <a:cxn ang="0">
                    <a:pos x="49" y="413"/>
                  </a:cxn>
                  <a:cxn ang="0">
                    <a:pos x="86" y="461"/>
                  </a:cxn>
                  <a:cxn ang="0">
                    <a:pos x="122" y="461"/>
                  </a:cxn>
                  <a:cxn ang="0">
                    <a:pos x="86" y="413"/>
                  </a:cxn>
                  <a:cxn ang="0">
                    <a:pos x="55" y="365"/>
                  </a:cxn>
                  <a:cxn ang="0">
                    <a:pos x="37" y="317"/>
                  </a:cxn>
                  <a:cxn ang="0">
                    <a:pos x="31" y="263"/>
                  </a:cxn>
                  <a:cxn ang="0">
                    <a:pos x="31" y="263"/>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lnTo>
                      <a:pt x="31" y="263"/>
                    </a:lnTo>
                    <a:close/>
                  </a:path>
                </a:pathLst>
              </a:custGeom>
              <a:solidFill>
                <a:schemeClr val="accent2"/>
              </a:solidFill>
              <a:ln w="9525">
                <a:noFill/>
                <a:round/>
                <a:headEnd/>
                <a:tailEnd/>
              </a:ln>
            </p:spPr>
            <p:txBody>
              <a:bodyPr/>
              <a:lstStyle/>
              <a:p>
                <a:endParaRPr lang="en-US"/>
              </a:p>
            </p:txBody>
          </p:sp>
          <p:sp>
            <p:nvSpPr>
              <p:cNvPr id="135199" name="Freeform 31"/>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endParaRPr lang="en-US"/>
              </a:p>
            </p:txBody>
          </p:sp>
          <p:sp>
            <p:nvSpPr>
              <p:cNvPr id="135200" name="Freeform 32"/>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endParaRPr lang="en-US"/>
              </a:p>
            </p:txBody>
          </p:sp>
          <p:sp>
            <p:nvSpPr>
              <p:cNvPr id="135201" name="Freeform 33"/>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endParaRPr lang="en-US"/>
              </a:p>
            </p:txBody>
          </p:sp>
          <p:sp>
            <p:nvSpPr>
              <p:cNvPr id="135202" name="Freeform 34"/>
              <p:cNvSpPr>
                <a:spLocks/>
              </p:cNvSpPr>
              <p:nvPr/>
            </p:nvSpPr>
            <p:spPr bwMode="hidden">
              <a:xfrm>
                <a:off x="1776" y="3673"/>
                <a:ext cx="481" cy="641"/>
              </a:xfrm>
              <a:custGeom>
                <a:avLst/>
                <a:gdLst/>
                <a:ahLst/>
                <a:cxnLst>
                  <a:cxn ang="0">
                    <a:pos x="18" y="443"/>
                  </a:cxn>
                  <a:cxn ang="0">
                    <a:pos x="24" y="371"/>
                  </a:cxn>
                  <a:cxn ang="0">
                    <a:pos x="55" y="305"/>
                  </a:cxn>
                  <a:cxn ang="0">
                    <a:pos x="91" y="246"/>
                  </a:cxn>
                  <a:cxn ang="0">
                    <a:pos x="146" y="186"/>
                  </a:cxn>
                  <a:cxn ang="0">
                    <a:pos x="213" y="132"/>
                  </a:cxn>
                  <a:cxn ang="0">
                    <a:pos x="292" y="84"/>
                  </a:cxn>
                  <a:cxn ang="0">
                    <a:pos x="384" y="48"/>
                  </a:cxn>
                  <a:cxn ang="0">
                    <a:pos x="481" y="12"/>
                  </a:cxn>
                  <a:cxn ang="0">
                    <a:pos x="457" y="0"/>
                  </a:cxn>
                  <a:cxn ang="0">
                    <a:pos x="359" y="36"/>
                  </a:cxn>
                  <a:cxn ang="0">
                    <a:pos x="274" y="78"/>
                  </a:cxn>
                  <a:cxn ang="0">
                    <a:pos x="195" y="126"/>
                  </a:cxn>
                  <a:cxn ang="0">
                    <a:pos x="128" y="180"/>
                  </a:cxn>
                  <a:cxn ang="0">
                    <a:pos x="73" y="240"/>
                  </a:cxn>
                  <a:cxn ang="0">
                    <a:pos x="37" y="305"/>
                  </a:cxn>
                  <a:cxn ang="0">
                    <a:pos x="6" y="371"/>
                  </a:cxn>
                  <a:cxn ang="0">
                    <a:pos x="0" y="443"/>
                  </a:cxn>
                  <a:cxn ang="0">
                    <a:pos x="6" y="497"/>
                  </a:cxn>
                  <a:cxn ang="0">
                    <a:pos x="18" y="545"/>
                  </a:cxn>
                  <a:cxn ang="0">
                    <a:pos x="43" y="593"/>
                  </a:cxn>
                  <a:cxn ang="0">
                    <a:pos x="73" y="641"/>
                  </a:cxn>
                  <a:cxn ang="0">
                    <a:pos x="97" y="641"/>
                  </a:cxn>
                  <a:cxn ang="0">
                    <a:pos x="67" y="593"/>
                  </a:cxn>
                  <a:cxn ang="0">
                    <a:pos x="43" y="545"/>
                  </a:cxn>
                  <a:cxn ang="0">
                    <a:pos x="24" y="497"/>
                  </a:cxn>
                  <a:cxn ang="0">
                    <a:pos x="18" y="443"/>
                  </a:cxn>
                  <a:cxn ang="0">
                    <a:pos x="18" y="443"/>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lnTo>
                      <a:pt x="18" y="443"/>
                    </a:lnTo>
                    <a:close/>
                  </a:path>
                </a:pathLst>
              </a:custGeom>
              <a:solidFill>
                <a:schemeClr val="accent2"/>
              </a:solidFill>
              <a:ln w="9525">
                <a:noFill/>
                <a:round/>
                <a:headEnd/>
                <a:tailEnd/>
              </a:ln>
            </p:spPr>
            <p:txBody>
              <a:bodyPr/>
              <a:lstStyle/>
              <a:p>
                <a:endParaRPr lang="en-US"/>
              </a:p>
            </p:txBody>
          </p:sp>
        </p:grpSp>
        <p:grpSp>
          <p:nvGrpSpPr>
            <p:cNvPr id="135203" name="Group 35"/>
            <p:cNvGrpSpPr>
              <a:grpSpLocks/>
            </p:cNvGrpSpPr>
            <p:nvPr userDrawn="1"/>
          </p:nvGrpSpPr>
          <p:grpSpPr bwMode="auto">
            <a:xfrm>
              <a:off x="4128" y="3360"/>
              <a:ext cx="1351" cy="821"/>
              <a:chOff x="4128" y="3360"/>
              <a:chExt cx="1351" cy="821"/>
            </a:xfrm>
          </p:grpSpPr>
          <p:sp>
            <p:nvSpPr>
              <p:cNvPr id="135204" name="Freeform 36"/>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endParaRPr lang="en-US"/>
              </a:p>
            </p:txBody>
          </p:sp>
          <p:sp>
            <p:nvSpPr>
              <p:cNvPr id="135205" name="Freeform 37"/>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endParaRPr lang="en-US"/>
              </a:p>
            </p:txBody>
          </p:sp>
          <p:sp>
            <p:nvSpPr>
              <p:cNvPr id="135206" name="Freeform 38"/>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2">
                      <a:gamma/>
                      <a:tint val="94118"/>
                      <a:invGamma/>
                    </a:schemeClr>
                  </a:gs>
                  <a:gs pos="100000">
                    <a:schemeClr val="accent2"/>
                  </a:gs>
                </a:gsLst>
                <a:lin ang="5400000" scaled="1"/>
              </a:gradFill>
              <a:ln w="9525">
                <a:noFill/>
                <a:round/>
                <a:headEnd/>
                <a:tailEnd/>
              </a:ln>
            </p:spPr>
            <p:txBody>
              <a:bodyPr/>
              <a:lstStyle/>
              <a:p>
                <a:endParaRPr lang="en-US"/>
              </a:p>
            </p:txBody>
          </p:sp>
          <p:sp>
            <p:nvSpPr>
              <p:cNvPr id="135207" name="Freeform 39"/>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endParaRPr lang="en-US"/>
              </a:p>
            </p:txBody>
          </p:sp>
          <p:sp>
            <p:nvSpPr>
              <p:cNvPr id="135208" name="Freeform 40"/>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endParaRPr lang="en-US"/>
              </a:p>
            </p:txBody>
          </p:sp>
          <p:sp>
            <p:nvSpPr>
              <p:cNvPr id="135209" name="Freeform 41"/>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endParaRPr lang="en-US"/>
              </a:p>
            </p:txBody>
          </p:sp>
          <p:sp>
            <p:nvSpPr>
              <p:cNvPr id="135210" name="Freeform 42"/>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endParaRPr lang="en-US"/>
              </a:p>
            </p:txBody>
          </p:sp>
          <p:sp>
            <p:nvSpPr>
              <p:cNvPr id="135211" name="Freeform 43"/>
              <p:cNvSpPr>
                <a:spLocks/>
              </p:cNvSpPr>
              <p:nvPr/>
            </p:nvSpPr>
            <p:spPr bwMode="hidden">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solidFill>
                <a:schemeClr val="accent2"/>
              </a:solidFill>
              <a:ln w="9525">
                <a:noFill/>
                <a:round/>
                <a:headEnd/>
                <a:tailEnd/>
              </a:ln>
            </p:spPr>
            <p:txBody>
              <a:bodyPr/>
              <a:lstStyle/>
              <a:p>
                <a:endParaRPr lang="en-US"/>
              </a:p>
            </p:txBody>
          </p:sp>
          <p:sp>
            <p:nvSpPr>
              <p:cNvPr id="135212" name="Freeform 44"/>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2">
                      <a:gamma/>
                      <a:tint val="96863"/>
                      <a:invGamma/>
                    </a:schemeClr>
                  </a:gs>
                  <a:gs pos="100000">
                    <a:schemeClr val="accent2"/>
                  </a:gs>
                </a:gsLst>
                <a:lin ang="0" scaled="1"/>
              </a:gradFill>
              <a:ln w="9525">
                <a:noFill/>
                <a:round/>
                <a:headEnd/>
                <a:tailEnd/>
              </a:ln>
            </p:spPr>
            <p:txBody>
              <a:bodyPr/>
              <a:lstStyle/>
              <a:p>
                <a:endParaRPr lang="en-US"/>
              </a:p>
            </p:txBody>
          </p:sp>
          <p:sp>
            <p:nvSpPr>
              <p:cNvPr id="135213" name="Freeform 45"/>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endParaRPr lang="en-US"/>
              </a:p>
            </p:txBody>
          </p:sp>
          <p:sp>
            <p:nvSpPr>
              <p:cNvPr id="135214" name="Freeform 46"/>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endParaRPr lang="en-US"/>
              </a:p>
            </p:txBody>
          </p:sp>
          <p:sp>
            <p:nvSpPr>
              <p:cNvPr id="135215" name="Oval 47"/>
              <p:cNvSpPr>
                <a:spLocks noChangeArrowheads="1"/>
              </p:cNvSpPr>
              <p:nvPr/>
            </p:nvSpPr>
            <p:spPr bwMode="hidden">
              <a:xfrm>
                <a:off x="4546" y="3608"/>
                <a:ext cx="518" cy="319"/>
              </a:xfrm>
              <a:prstGeom prst="ellipse">
                <a:avLst/>
              </a:prstGeom>
              <a:gradFill rotWithShape="0">
                <a:gsLst>
                  <a:gs pos="0">
                    <a:schemeClr val="accent2">
                      <a:gamma/>
                      <a:shade val="94118"/>
                      <a:invGamma/>
                    </a:schemeClr>
                  </a:gs>
                  <a:gs pos="100000">
                    <a:schemeClr val="accent2"/>
                  </a:gs>
                </a:gsLst>
                <a:lin ang="0" scaled="1"/>
              </a:gradFill>
              <a:ln w="9525">
                <a:noFill/>
                <a:round/>
                <a:headEnd/>
                <a:tailEnd/>
              </a:ln>
              <a:effectLst/>
            </p:spPr>
            <p:txBody>
              <a:bodyPr/>
              <a:lstStyle/>
              <a:p>
                <a:endParaRPr lang="en-US"/>
              </a:p>
            </p:txBody>
          </p:sp>
          <p:sp>
            <p:nvSpPr>
              <p:cNvPr id="135216" name="Oval 48"/>
              <p:cNvSpPr>
                <a:spLocks noChangeArrowheads="1"/>
              </p:cNvSpPr>
              <p:nvPr/>
            </p:nvSpPr>
            <p:spPr bwMode="hidden">
              <a:xfrm>
                <a:off x="4578" y="3630"/>
                <a:ext cx="446" cy="271"/>
              </a:xfrm>
              <a:prstGeom prst="ellipse">
                <a:avLst/>
              </a:prstGeom>
              <a:gradFill rotWithShape="0">
                <a:gsLst>
                  <a:gs pos="0">
                    <a:schemeClr val="accent2">
                      <a:gamma/>
                      <a:tint val="96863"/>
                      <a:invGamma/>
                    </a:schemeClr>
                  </a:gs>
                  <a:gs pos="100000">
                    <a:schemeClr val="accent2"/>
                  </a:gs>
                </a:gsLst>
                <a:lin ang="5400000" scaled="1"/>
              </a:gradFill>
              <a:ln w="9525">
                <a:noFill/>
                <a:round/>
                <a:headEnd/>
                <a:tailEnd/>
              </a:ln>
              <a:effectLst/>
            </p:spPr>
            <p:txBody>
              <a:bodyPr/>
              <a:lstStyle/>
              <a:p>
                <a:endParaRPr lang="en-US"/>
              </a:p>
            </p:txBody>
          </p:sp>
          <p:sp>
            <p:nvSpPr>
              <p:cNvPr id="135217" name="Oval 49"/>
              <p:cNvSpPr>
                <a:spLocks noChangeArrowheads="1"/>
              </p:cNvSpPr>
              <p:nvPr/>
            </p:nvSpPr>
            <p:spPr bwMode="hidden">
              <a:xfrm>
                <a:off x="4610" y="3650"/>
                <a:ext cx="386" cy="233"/>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endParaRPr lang="en-US"/>
              </a:p>
            </p:txBody>
          </p:sp>
          <p:sp>
            <p:nvSpPr>
              <p:cNvPr id="135218" name="Oval 50"/>
              <p:cNvSpPr>
                <a:spLocks noChangeArrowheads="1"/>
              </p:cNvSpPr>
              <p:nvPr/>
            </p:nvSpPr>
            <p:spPr bwMode="hidden">
              <a:xfrm>
                <a:off x="4654" y="3678"/>
                <a:ext cx="298" cy="177"/>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endParaRPr lang="en-US"/>
              </a:p>
            </p:txBody>
          </p:sp>
          <p:sp>
            <p:nvSpPr>
              <p:cNvPr id="135219" name="Oval 51"/>
              <p:cNvSpPr>
                <a:spLocks noChangeArrowheads="1"/>
              </p:cNvSpPr>
              <p:nvPr/>
            </p:nvSpPr>
            <p:spPr bwMode="hidden">
              <a:xfrm>
                <a:off x="4690" y="3698"/>
                <a:ext cx="222" cy="139"/>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endParaRPr lang="en-US"/>
              </a:p>
            </p:txBody>
          </p:sp>
          <p:sp>
            <p:nvSpPr>
              <p:cNvPr id="135220" name="Oval 52"/>
              <p:cNvSpPr>
                <a:spLocks noChangeArrowheads="1"/>
              </p:cNvSpPr>
              <p:nvPr/>
            </p:nvSpPr>
            <p:spPr bwMode="hidden">
              <a:xfrm>
                <a:off x="4738" y="3728"/>
                <a:ext cx="126" cy="81"/>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endParaRPr lang="en-US"/>
              </a:p>
            </p:txBody>
          </p:sp>
        </p:grpSp>
        <p:grpSp>
          <p:nvGrpSpPr>
            <p:cNvPr id="135221" name="Group 53"/>
            <p:cNvGrpSpPr>
              <a:grpSpLocks/>
            </p:cNvGrpSpPr>
            <p:nvPr userDrawn="1"/>
          </p:nvGrpSpPr>
          <p:grpSpPr bwMode="auto">
            <a:xfrm>
              <a:off x="5280" y="3024"/>
              <a:ext cx="425" cy="258"/>
              <a:chOff x="5280" y="3024"/>
              <a:chExt cx="425" cy="258"/>
            </a:xfrm>
          </p:grpSpPr>
          <p:sp>
            <p:nvSpPr>
              <p:cNvPr id="135222" name="Freeform 54"/>
              <p:cNvSpPr>
                <a:spLocks/>
              </p:cNvSpPr>
              <p:nvPr/>
            </p:nvSpPr>
            <p:spPr bwMode="hidden">
              <a:xfrm>
                <a:off x="5280" y="3186"/>
                <a:ext cx="383" cy="96"/>
              </a:xfrm>
              <a:custGeom>
                <a:avLst/>
                <a:gdLst/>
                <a:ahLst/>
                <a:cxnLst>
                  <a:cxn ang="0">
                    <a:pos x="209" y="96"/>
                  </a:cxn>
                  <a:cxn ang="0">
                    <a:pos x="143" y="90"/>
                  </a:cxn>
                  <a:cxn ang="0">
                    <a:pos x="83" y="66"/>
                  </a:cxn>
                  <a:cxn ang="0">
                    <a:pos x="35" y="36"/>
                  </a:cxn>
                  <a:cxn ang="0">
                    <a:pos x="6" y="0"/>
                  </a:cxn>
                  <a:cxn ang="0">
                    <a:pos x="0" y="6"/>
                  </a:cxn>
                  <a:cxn ang="0">
                    <a:pos x="29" y="42"/>
                  </a:cxn>
                  <a:cxn ang="0">
                    <a:pos x="77" y="72"/>
                  </a:cxn>
                  <a:cxn ang="0">
                    <a:pos x="137" y="90"/>
                  </a:cxn>
                  <a:cxn ang="0">
                    <a:pos x="209" y="96"/>
                  </a:cxn>
                  <a:cxn ang="0">
                    <a:pos x="263" y="90"/>
                  </a:cxn>
                  <a:cxn ang="0">
                    <a:pos x="311" y="84"/>
                  </a:cxn>
                  <a:cxn ang="0">
                    <a:pos x="352" y="66"/>
                  </a:cxn>
                  <a:cxn ang="0">
                    <a:pos x="382" y="42"/>
                  </a:cxn>
                  <a:cxn ang="0">
                    <a:pos x="376" y="42"/>
                  </a:cxn>
                  <a:cxn ang="0">
                    <a:pos x="346" y="66"/>
                  </a:cxn>
                  <a:cxn ang="0">
                    <a:pos x="305" y="78"/>
                  </a:cxn>
                  <a:cxn ang="0">
                    <a:pos x="263" y="90"/>
                  </a:cxn>
                  <a:cxn ang="0">
                    <a:pos x="209" y="96"/>
                  </a:cxn>
                  <a:cxn ang="0">
                    <a:pos x="209" y="96"/>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lnTo>
                      <a:pt x="209" y="96"/>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US"/>
              </a:p>
            </p:txBody>
          </p:sp>
          <p:sp>
            <p:nvSpPr>
              <p:cNvPr id="135223" name="Freeform 55"/>
              <p:cNvSpPr>
                <a:spLocks/>
              </p:cNvSpPr>
              <p:nvPr/>
            </p:nvSpPr>
            <p:spPr bwMode="hidden">
              <a:xfrm>
                <a:off x="5315" y="3024"/>
                <a:ext cx="258" cy="54"/>
              </a:xfrm>
              <a:custGeom>
                <a:avLst/>
                <a:gdLst/>
                <a:ahLst/>
                <a:cxnLst>
                  <a:cxn ang="0">
                    <a:pos x="174" y="0"/>
                  </a:cxn>
                  <a:cxn ang="0">
                    <a:pos x="216" y="6"/>
                  </a:cxn>
                  <a:cxn ang="0">
                    <a:pos x="258" y="12"/>
                  </a:cxn>
                  <a:cxn ang="0">
                    <a:pos x="252" y="6"/>
                  </a:cxn>
                  <a:cxn ang="0">
                    <a:pos x="216" y="0"/>
                  </a:cxn>
                  <a:cxn ang="0">
                    <a:pos x="174" y="0"/>
                  </a:cxn>
                  <a:cxn ang="0">
                    <a:pos x="120" y="6"/>
                  </a:cxn>
                  <a:cxn ang="0">
                    <a:pos x="78" y="12"/>
                  </a:cxn>
                  <a:cxn ang="0">
                    <a:pos x="36" y="30"/>
                  </a:cxn>
                  <a:cxn ang="0">
                    <a:pos x="0" y="48"/>
                  </a:cxn>
                  <a:cxn ang="0">
                    <a:pos x="6" y="54"/>
                  </a:cxn>
                  <a:cxn ang="0">
                    <a:pos x="36" y="36"/>
                  </a:cxn>
                  <a:cxn ang="0">
                    <a:pos x="78" y="18"/>
                  </a:cxn>
                  <a:cxn ang="0">
                    <a:pos x="120" y="6"/>
                  </a:cxn>
                  <a:cxn ang="0">
                    <a:pos x="174" y="0"/>
                  </a:cxn>
                  <a:cxn ang="0">
                    <a:pos x="174" y="0"/>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lnTo>
                      <a:pt x="174" y="0"/>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US"/>
              </a:p>
            </p:txBody>
          </p:sp>
          <p:sp>
            <p:nvSpPr>
              <p:cNvPr id="135224" name="Freeform 56"/>
              <p:cNvSpPr>
                <a:spLocks/>
              </p:cNvSpPr>
              <p:nvPr/>
            </p:nvSpPr>
            <p:spPr bwMode="hidden">
              <a:xfrm>
                <a:off x="5645" y="3066"/>
                <a:ext cx="60" cy="156"/>
              </a:xfrm>
              <a:custGeom>
                <a:avLst/>
                <a:gdLst/>
                <a:ahLst/>
                <a:cxnLst>
                  <a:cxn ang="0">
                    <a:pos x="54" y="90"/>
                  </a:cxn>
                  <a:cxn ang="0">
                    <a:pos x="48" y="126"/>
                  </a:cxn>
                  <a:cxn ang="0">
                    <a:pos x="24" y="156"/>
                  </a:cxn>
                  <a:cxn ang="0">
                    <a:pos x="30" y="156"/>
                  </a:cxn>
                  <a:cxn ang="0">
                    <a:pos x="54" y="126"/>
                  </a:cxn>
                  <a:cxn ang="0">
                    <a:pos x="60" y="90"/>
                  </a:cxn>
                  <a:cxn ang="0">
                    <a:pos x="54" y="66"/>
                  </a:cxn>
                  <a:cxn ang="0">
                    <a:pos x="48" y="42"/>
                  </a:cxn>
                  <a:cxn ang="0">
                    <a:pos x="30" y="18"/>
                  </a:cxn>
                  <a:cxn ang="0">
                    <a:pos x="6" y="0"/>
                  </a:cxn>
                  <a:cxn ang="0">
                    <a:pos x="0" y="6"/>
                  </a:cxn>
                  <a:cxn ang="0">
                    <a:pos x="24" y="24"/>
                  </a:cxn>
                  <a:cxn ang="0">
                    <a:pos x="42" y="42"/>
                  </a:cxn>
                  <a:cxn ang="0">
                    <a:pos x="48" y="66"/>
                  </a:cxn>
                  <a:cxn ang="0">
                    <a:pos x="54" y="90"/>
                  </a:cxn>
                  <a:cxn ang="0">
                    <a:pos x="54" y="90"/>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lnTo>
                      <a:pt x="54" y="90"/>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US"/>
              </a:p>
            </p:txBody>
          </p:sp>
          <p:sp>
            <p:nvSpPr>
              <p:cNvPr id="135225" name="Freeform 57"/>
              <p:cNvSpPr>
                <a:spLocks/>
              </p:cNvSpPr>
              <p:nvPr/>
            </p:nvSpPr>
            <p:spPr bwMode="hidden">
              <a:xfrm>
                <a:off x="5375" y="3246"/>
                <a:ext cx="192" cy="18"/>
              </a:xfrm>
              <a:custGeom>
                <a:avLst/>
                <a:gdLst/>
                <a:ahLst/>
                <a:cxnLst>
                  <a:cxn ang="0">
                    <a:pos x="114" y="12"/>
                  </a:cxn>
                  <a:cxn ang="0">
                    <a:pos x="72" y="6"/>
                  </a:cxn>
                  <a:cxn ang="0">
                    <a:pos x="30" y="0"/>
                  </a:cxn>
                  <a:cxn ang="0">
                    <a:pos x="0" y="0"/>
                  </a:cxn>
                  <a:cxn ang="0">
                    <a:pos x="54" y="12"/>
                  </a:cxn>
                  <a:cxn ang="0">
                    <a:pos x="114" y="18"/>
                  </a:cxn>
                  <a:cxn ang="0">
                    <a:pos x="156" y="18"/>
                  </a:cxn>
                  <a:cxn ang="0">
                    <a:pos x="192" y="12"/>
                  </a:cxn>
                  <a:cxn ang="0">
                    <a:pos x="186" y="0"/>
                  </a:cxn>
                  <a:cxn ang="0">
                    <a:pos x="150" y="6"/>
                  </a:cxn>
                  <a:cxn ang="0">
                    <a:pos x="114" y="12"/>
                  </a:cxn>
                  <a:cxn ang="0">
                    <a:pos x="114" y="12"/>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lnTo>
                      <a:pt x="114" y="12"/>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US"/>
              </a:p>
            </p:txBody>
          </p:sp>
          <p:sp>
            <p:nvSpPr>
              <p:cNvPr id="135226" name="Freeform 58"/>
              <p:cNvSpPr>
                <a:spLocks/>
              </p:cNvSpPr>
              <p:nvPr/>
            </p:nvSpPr>
            <p:spPr bwMode="hidden">
              <a:xfrm>
                <a:off x="5304" y="3042"/>
                <a:ext cx="161" cy="186"/>
              </a:xfrm>
              <a:custGeom>
                <a:avLst/>
                <a:gdLst/>
                <a:ahLst/>
                <a:cxnLst>
                  <a:cxn ang="0">
                    <a:pos x="11" y="114"/>
                  </a:cxn>
                  <a:cxn ang="0">
                    <a:pos x="17" y="96"/>
                  </a:cxn>
                  <a:cxn ang="0">
                    <a:pos x="23" y="78"/>
                  </a:cxn>
                  <a:cxn ang="0">
                    <a:pos x="53" y="42"/>
                  </a:cxn>
                  <a:cxn ang="0">
                    <a:pos x="101" y="18"/>
                  </a:cxn>
                  <a:cxn ang="0">
                    <a:pos x="155" y="6"/>
                  </a:cxn>
                  <a:cxn ang="0">
                    <a:pos x="161" y="0"/>
                  </a:cxn>
                  <a:cxn ang="0">
                    <a:pos x="95" y="12"/>
                  </a:cxn>
                  <a:cxn ang="0">
                    <a:pos x="47" y="36"/>
                  </a:cxn>
                  <a:cxn ang="0">
                    <a:pos x="11" y="72"/>
                  </a:cxn>
                  <a:cxn ang="0">
                    <a:pos x="5" y="90"/>
                  </a:cxn>
                  <a:cxn ang="0">
                    <a:pos x="0" y="114"/>
                  </a:cxn>
                  <a:cxn ang="0">
                    <a:pos x="11" y="150"/>
                  </a:cxn>
                  <a:cxn ang="0">
                    <a:pos x="23" y="168"/>
                  </a:cxn>
                  <a:cxn ang="0">
                    <a:pos x="41" y="186"/>
                  </a:cxn>
                  <a:cxn ang="0">
                    <a:pos x="65" y="186"/>
                  </a:cxn>
                  <a:cxn ang="0">
                    <a:pos x="41" y="168"/>
                  </a:cxn>
                  <a:cxn ang="0">
                    <a:pos x="23" y="150"/>
                  </a:cxn>
                  <a:cxn ang="0">
                    <a:pos x="17" y="132"/>
                  </a:cxn>
                  <a:cxn ang="0">
                    <a:pos x="11" y="114"/>
                  </a:cxn>
                  <a:cxn ang="0">
                    <a:pos x="11" y="114"/>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lnTo>
                      <a:pt x="11" y="114"/>
                    </a:lnTo>
                    <a:close/>
                  </a:path>
                </a:pathLst>
              </a:custGeom>
              <a:gradFill rotWithShape="0">
                <a:gsLst>
                  <a:gs pos="0">
                    <a:schemeClr val="bg1"/>
                  </a:gs>
                  <a:gs pos="100000">
                    <a:schemeClr val="accent2"/>
                  </a:gs>
                </a:gsLst>
                <a:lin ang="5400000" scaled="1"/>
              </a:gradFill>
              <a:ln w="9525">
                <a:noFill/>
                <a:round/>
                <a:headEnd/>
                <a:tailEnd/>
              </a:ln>
            </p:spPr>
            <p:txBody>
              <a:bodyPr/>
              <a:lstStyle/>
              <a:p>
                <a:endParaRPr lang="en-US"/>
              </a:p>
            </p:txBody>
          </p:sp>
          <p:sp>
            <p:nvSpPr>
              <p:cNvPr id="135227" name="Freeform 59"/>
              <p:cNvSpPr>
                <a:spLocks/>
              </p:cNvSpPr>
              <p:nvPr/>
            </p:nvSpPr>
            <p:spPr bwMode="hidden">
              <a:xfrm>
                <a:off x="5489" y="3042"/>
                <a:ext cx="186" cy="210"/>
              </a:xfrm>
              <a:custGeom>
                <a:avLst/>
                <a:gdLst/>
                <a:ahLst/>
                <a:cxnLst>
                  <a:cxn ang="0">
                    <a:pos x="0" y="6"/>
                  </a:cxn>
                  <a:cxn ang="0">
                    <a:pos x="66" y="12"/>
                  </a:cxn>
                  <a:cxn ang="0">
                    <a:pos x="119" y="36"/>
                  </a:cxn>
                  <a:cxn ang="0">
                    <a:pos x="155" y="72"/>
                  </a:cxn>
                  <a:cxn ang="0">
                    <a:pos x="161" y="90"/>
                  </a:cxn>
                  <a:cxn ang="0">
                    <a:pos x="167" y="114"/>
                  </a:cxn>
                  <a:cxn ang="0">
                    <a:pos x="161" y="138"/>
                  </a:cxn>
                  <a:cxn ang="0">
                    <a:pos x="149" y="162"/>
                  </a:cxn>
                  <a:cxn ang="0">
                    <a:pos x="119" y="180"/>
                  </a:cxn>
                  <a:cxn ang="0">
                    <a:pos x="90" y="198"/>
                  </a:cxn>
                  <a:cxn ang="0">
                    <a:pos x="96" y="210"/>
                  </a:cxn>
                  <a:cxn ang="0">
                    <a:pos x="131" y="192"/>
                  </a:cxn>
                  <a:cxn ang="0">
                    <a:pos x="161" y="168"/>
                  </a:cxn>
                  <a:cxn ang="0">
                    <a:pos x="179" y="144"/>
                  </a:cxn>
                  <a:cxn ang="0">
                    <a:pos x="185" y="114"/>
                  </a:cxn>
                  <a:cxn ang="0">
                    <a:pos x="179" y="90"/>
                  </a:cxn>
                  <a:cxn ang="0">
                    <a:pos x="173" y="66"/>
                  </a:cxn>
                  <a:cxn ang="0">
                    <a:pos x="155" y="48"/>
                  </a:cxn>
                  <a:cxn ang="0">
                    <a:pos x="131" y="30"/>
                  </a:cxn>
                  <a:cxn ang="0">
                    <a:pos x="72" y="6"/>
                  </a:cxn>
                  <a:cxn ang="0">
                    <a:pos x="0" y="0"/>
                  </a:cxn>
                  <a:cxn ang="0">
                    <a:pos x="0" y="6"/>
                  </a:cxn>
                  <a:cxn ang="0">
                    <a:pos x="0" y="6"/>
                  </a:cxn>
                  <a:cxn ang="0">
                    <a:pos x="0" y="6"/>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lnTo>
                      <a:pt x="0" y="6"/>
                    </a:lnTo>
                    <a:lnTo>
                      <a:pt x="0" y="6"/>
                    </a:lnTo>
                    <a:close/>
                  </a:path>
                </a:pathLst>
              </a:custGeom>
              <a:gradFill rotWithShape="0">
                <a:gsLst>
                  <a:gs pos="0">
                    <a:schemeClr val="bg1"/>
                  </a:gs>
                  <a:gs pos="100000">
                    <a:schemeClr val="accent2"/>
                  </a:gs>
                </a:gsLst>
                <a:lin ang="5400000" scaled="1"/>
              </a:gradFill>
              <a:ln w="9525">
                <a:noFill/>
                <a:round/>
                <a:headEnd/>
                <a:tailEnd/>
              </a:ln>
            </p:spPr>
            <p:txBody>
              <a:bodyPr/>
              <a:lstStyle/>
              <a:p>
                <a:endParaRPr lang="en-US"/>
              </a:p>
            </p:txBody>
          </p:sp>
          <p:sp>
            <p:nvSpPr>
              <p:cNvPr id="135228" name="Freeform 60"/>
              <p:cNvSpPr>
                <a:spLocks noEditPoints="1"/>
              </p:cNvSpPr>
              <p:nvPr/>
            </p:nvSpPr>
            <p:spPr bwMode="hidden">
              <a:xfrm>
                <a:off x="5345" y="3058"/>
                <a:ext cx="299" cy="186"/>
              </a:xfrm>
              <a:custGeom>
                <a:avLst/>
                <a:gdLst/>
                <a:ahLst/>
                <a:cxnLst>
                  <a:cxn ang="0">
                    <a:pos x="150" y="0"/>
                  </a:cxn>
                  <a:cxn ang="0">
                    <a:pos x="90" y="6"/>
                  </a:cxn>
                  <a:cxn ang="0">
                    <a:pos x="42" y="30"/>
                  </a:cxn>
                  <a:cxn ang="0">
                    <a:pos x="12" y="54"/>
                  </a:cxn>
                  <a:cxn ang="0">
                    <a:pos x="6" y="72"/>
                  </a:cxn>
                  <a:cxn ang="0">
                    <a:pos x="0" y="90"/>
                  </a:cxn>
                  <a:cxn ang="0">
                    <a:pos x="6" y="108"/>
                  </a:cxn>
                  <a:cxn ang="0">
                    <a:pos x="12" y="126"/>
                  </a:cxn>
                  <a:cxn ang="0">
                    <a:pos x="42" y="156"/>
                  </a:cxn>
                  <a:cxn ang="0">
                    <a:pos x="90" y="180"/>
                  </a:cxn>
                  <a:cxn ang="0">
                    <a:pos x="150" y="186"/>
                  </a:cxn>
                  <a:cxn ang="0">
                    <a:pos x="209" y="180"/>
                  </a:cxn>
                  <a:cxn ang="0">
                    <a:pos x="257" y="156"/>
                  </a:cxn>
                  <a:cxn ang="0">
                    <a:pos x="287" y="126"/>
                  </a:cxn>
                  <a:cxn ang="0">
                    <a:pos x="299" y="108"/>
                  </a:cxn>
                  <a:cxn ang="0">
                    <a:pos x="299" y="90"/>
                  </a:cxn>
                  <a:cxn ang="0">
                    <a:pos x="299" y="72"/>
                  </a:cxn>
                  <a:cxn ang="0">
                    <a:pos x="287" y="54"/>
                  </a:cxn>
                  <a:cxn ang="0">
                    <a:pos x="257" y="30"/>
                  </a:cxn>
                  <a:cxn ang="0">
                    <a:pos x="209" y="6"/>
                  </a:cxn>
                  <a:cxn ang="0">
                    <a:pos x="150" y="0"/>
                  </a:cxn>
                  <a:cxn ang="0">
                    <a:pos x="150" y="0"/>
                  </a:cxn>
                  <a:cxn ang="0">
                    <a:pos x="150" y="180"/>
                  </a:cxn>
                  <a:cxn ang="0">
                    <a:pos x="96" y="174"/>
                  </a:cxn>
                  <a:cxn ang="0">
                    <a:pos x="48" y="156"/>
                  </a:cxn>
                  <a:cxn ang="0">
                    <a:pos x="18" y="126"/>
                  </a:cxn>
                  <a:cxn ang="0">
                    <a:pos x="12" y="108"/>
                  </a:cxn>
                  <a:cxn ang="0">
                    <a:pos x="6" y="90"/>
                  </a:cxn>
                  <a:cxn ang="0">
                    <a:pos x="12" y="72"/>
                  </a:cxn>
                  <a:cxn ang="0">
                    <a:pos x="18" y="54"/>
                  </a:cxn>
                  <a:cxn ang="0">
                    <a:pos x="48" y="30"/>
                  </a:cxn>
                  <a:cxn ang="0">
                    <a:pos x="96" y="12"/>
                  </a:cxn>
                  <a:cxn ang="0">
                    <a:pos x="150" y="6"/>
                  </a:cxn>
                  <a:cxn ang="0">
                    <a:pos x="203" y="12"/>
                  </a:cxn>
                  <a:cxn ang="0">
                    <a:pos x="251" y="30"/>
                  </a:cxn>
                  <a:cxn ang="0">
                    <a:pos x="281" y="54"/>
                  </a:cxn>
                  <a:cxn ang="0">
                    <a:pos x="293" y="72"/>
                  </a:cxn>
                  <a:cxn ang="0">
                    <a:pos x="293" y="90"/>
                  </a:cxn>
                  <a:cxn ang="0">
                    <a:pos x="293" y="108"/>
                  </a:cxn>
                  <a:cxn ang="0">
                    <a:pos x="281" y="126"/>
                  </a:cxn>
                  <a:cxn ang="0">
                    <a:pos x="251" y="156"/>
                  </a:cxn>
                  <a:cxn ang="0">
                    <a:pos x="203" y="174"/>
                  </a:cxn>
                  <a:cxn ang="0">
                    <a:pos x="150" y="180"/>
                  </a:cxn>
                  <a:cxn ang="0">
                    <a:pos x="150" y="180"/>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lnTo>
                      <a:pt x="150" y="180"/>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US"/>
              </a:p>
            </p:txBody>
          </p:sp>
          <p:grpSp>
            <p:nvGrpSpPr>
              <p:cNvPr id="135229" name="Group 61"/>
              <p:cNvGrpSpPr>
                <a:grpSpLocks/>
              </p:cNvGrpSpPr>
              <p:nvPr/>
            </p:nvGrpSpPr>
            <p:grpSpPr bwMode="auto">
              <a:xfrm>
                <a:off x="5381" y="3085"/>
                <a:ext cx="227" cy="132"/>
                <a:chOff x="5381" y="3085"/>
                <a:chExt cx="227" cy="132"/>
              </a:xfrm>
            </p:grpSpPr>
            <p:sp>
              <p:nvSpPr>
                <p:cNvPr id="135230" name="Oval 62"/>
                <p:cNvSpPr>
                  <a:spLocks noChangeArrowheads="1"/>
                </p:cNvSpPr>
                <p:nvPr userDrawn="1"/>
              </p:nvSpPr>
              <p:spPr bwMode="hidden">
                <a:xfrm>
                  <a:off x="5381" y="3085"/>
                  <a:ext cx="227" cy="132"/>
                </a:xfrm>
                <a:prstGeom prst="ellipse">
                  <a:avLst/>
                </a:prstGeom>
                <a:gradFill rotWithShape="0">
                  <a:gsLst>
                    <a:gs pos="0">
                      <a:schemeClr val="bg1"/>
                    </a:gs>
                    <a:gs pos="100000">
                      <a:schemeClr val="accent2"/>
                    </a:gs>
                  </a:gsLst>
                  <a:lin ang="5400000" scaled="1"/>
                </a:gradFill>
                <a:ln w="9525">
                  <a:noFill/>
                  <a:round/>
                  <a:headEnd/>
                  <a:tailEnd/>
                </a:ln>
                <a:effectLst/>
              </p:spPr>
              <p:txBody>
                <a:bodyPr/>
                <a:lstStyle/>
                <a:p>
                  <a:endParaRPr lang="en-US"/>
                </a:p>
              </p:txBody>
            </p:sp>
            <p:sp>
              <p:nvSpPr>
                <p:cNvPr id="135231" name="Oval 63"/>
                <p:cNvSpPr>
                  <a:spLocks noChangeArrowheads="1"/>
                </p:cNvSpPr>
                <p:nvPr userDrawn="1"/>
              </p:nvSpPr>
              <p:spPr bwMode="hidden">
                <a:xfrm>
                  <a:off x="5403" y="3099"/>
                  <a:ext cx="182" cy="102"/>
                </a:xfrm>
                <a:prstGeom prst="ellipse">
                  <a:avLst/>
                </a:prstGeom>
                <a:gradFill rotWithShape="0">
                  <a:gsLst>
                    <a:gs pos="0">
                      <a:schemeClr val="accent2"/>
                    </a:gs>
                    <a:gs pos="100000">
                      <a:schemeClr val="bg1"/>
                    </a:gs>
                  </a:gsLst>
                  <a:lin ang="5400000" scaled="1"/>
                </a:gradFill>
                <a:ln w="9525">
                  <a:noFill/>
                  <a:round/>
                  <a:headEnd/>
                  <a:tailEnd/>
                </a:ln>
                <a:effectLst/>
              </p:spPr>
              <p:txBody>
                <a:bodyPr/>
                <a:lstStyle/>
                <a:p>
                  <a:endParaRPr lang="en-US"/>
                </a:p>
              </p:txBody>
            </p:sp>
            <p:sp>
              <p:nvSpPr>
                <p:cNvPr id="135232" name="Oval 64"/>
                <p:cNvSpPr>
                  <a:spLocks noChangeArrowheads="1"/>
                </p:cNvSpPr>
                <p:nvPr userDrawn="1"/>
              </p:nvSpPr>
              <p:spPr bwMode="hidden">
                <a:xfrm>
                  <a:off x="5431" y="3109"/>
                  <a:ext cx="125" cy="82"/>
                </a:xfrm>
                <a:prstGeom prst="ellipse">
                  <a:avLst/>
                </a:prstGeom>
                <a:gradFill rotWithShape="0">
                  <a:gsLst>
                    <a:gs pos="0">
                      <a:schemeClr val="bg1"/>
                    </a:gs>
                    <a:gs pos="100000">
                      <a:schemeClr val="accent2"/>
                    </a:gs>
                  </a:gsLst>
                  <a:lin ang="5400000" scaled="1"/>
                </a:gradFill>
                <a:ln w="9525">
                  <a:noFill/>
                  <a:round/>
                  <a:headEnd/>
                  <a:tailEnd/>
                </a:ln>
                <a:effectLst/>
              </p:spPr>
              <p:txBody>
                <a:bodyPr/>
                <a:lstStyle/>
                <a:p>
                  <a:endParaRPr lang="en-US"/>
                </a:p>
              </p:txBody>
            </p:sp>
            <p:sp>
              <p:nvSpPr>
                <p:cNvPr id="135233" name="Oval 65"/>
                <p:cNvSpPr>
                  <a:spLocks noChangeArrowheads="1"/>
                </p:cNvSpPr>
                <p:nvPr userDrawn="1"/>
              </p:nvSpPr>
              <p:spPr bwMode="hidden">
                <a:xfrm>
                  <a:off x="5458" y="3125"/>
                  <a:ext cx="73" cy="47"/>
                </a:xfrm>
                <a:prstGeom prst="ellipse">
                  <a:avLst/>
                </a:prstGeom>
                <a:gradFill rotWithShape="0">
                  <a:gsLst>
                    <a:gs pos="0">
                      <a:schemeClr val="accent2"/>
                    </a:gs>
                    <a:gs pos="100000">
                      <a:schemeClr val="bg1"/>
                    </a:gs>
                  </a:gsLst>
                  <a:lin ang="5400000" scaled="1"/>
                </a:gradFill>
                <a:ln w="9525">
                  <a:noFill/>
                  <a:round/>
                  <a:headEnd/>
                  <a:tailEnd/>
                </a:ln>
                <a:effectLst/>
              </p:spPr>
              <p:txBody>
                <a:bodyPr/>
                <a:lstStyle/>
                <a:p>
                  <a:endParaRPr lang="en-US"/>
                </a:p>
              </p:txBody>
            </p:sp>
          </p:grpSp>
        </p:grpSp>
      </p:grpSp>
      <p:sp>
        <p:nvSpPr>
          <p:cNvPr id="135234" name="Rectangle 66"/>
          <p:cNvSpPr>
            <a:spLocks noGrp="1" noChangeArrowheads="1"/>
          </p:cNvSpPr>
          <p:nvPr>
            <p:ph type="ctrTitle" sz="quarter"/>
          </p:nvPr>
        </p:nvSpPr>
        <p:spPr>
          <a:xfrm>
            <a:off x="685800" y="1692275"/>
            <a:ext cx="7772400" cy="1736725"/>
          </a:xfrm>
        </p:spPr>
        <p:txBody>
          <a:bodyPr anchor="b"/>
          <a:lstStyle>
            <a:lvl1pPr>
              <a:defRPr sz="5400"/>
            </a:lvl1pPr>
          </a:lstStyle>
          <a:p>
            <a:r>
              <a:rPr lang="en-US"/>
              <a:t>Click to edit Master title style</a:t>
            </a:r>
          </a:p>
        </p:txBody>
      </p:sp>
      <p:sp>
        <p:nvSpPr>
          <p:cNvPr id="135235" name="Rectangle 67"/>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135236" name="Rectangle 68"/>
          <p:cNvSpPr>
            <a:spLocks noGrp="1" noChangeArrowheads="1"/>
          </p:cNvSpPr>
          <p:nvPr>
            <p:ph type="dt" sz="quarter" idx="2"/>
          </p:nvPr>
        </p:nvSpPr>
        <p:spPr>
          <a:xfrm>
            <a:off x="457200" y="6248400"/>
            <a:ext cx="2133600" cy="457200"/>
          </a:xfrm>
        </p:spPr>
        <p:txBody>
          <a:bodyPr/>
          <a:lstStyle>
            <a:lvl1pPr>
              <a:defRPr/>
            </a:lvl1pPr>
          </a:lstStyle>
          <a:p>
            <a:endParaRPr lang="en-US"/>
          </a:p>
        </p:txBody>
      </p:sp>
      <p:sp>
        <p:nvSpPr>
          <p:cNvPr id="135237" name="Rectangle 69"/>
          <p:cNvSpPr>
            <a:spLocks noGrp="1" noChangeArrowheads="1"/>
          </p:cNvSpPr>
          <p:nvPr>
            <p:ph type="ftr" sz="quarter" idx="3"/>
          </p:nvPr>
        </p:nvSpPr>
        <p:spPr>
          <a:xfrm>
            <a:off x="3124200" y="6248400"/>
            <a:ext cx="2895600" cy="457200"/>
          </a:xfrm>
        </p:spPr>
        <p:txBody>
          <a:bodyPr/>
          <a:lstStyle>
            <a:lvl1pPr>
              <a:defRPr/>
            </a:lvl1pPr>
          </a:lstStyle>
          <a:p>
            <a:endParaRPr lang="en-US"/>
          </a:p>
        </p:txBody>
      </p:sp>
      <p:sp>
        <p:nvSpPr>
          <p:cNvPr id="135238" name="Rectangle 70"/>
          <p:cNvSpPr>
            <a:spLocks noGrp="1" noChangeArrowheads="1"/>
          </p:cNvSpPr>
          <p:nvPr>
            <p:ph type="sldNum" sz="quarter" idx="4"/>
          </p:nvPr>
        </p:nvSpPr>
        <p:spPr>
          <a:xfrm>
            <a:off x="6553200" y="6248400"/>
            <a:ext cx="2133600" cy="457200"/>
          </a:xfrm>
        </p:spPr>
        <p:txBody>
          <a:bodyPr/>
          <a:lstStyle>
            <a:lvl1pPr>
              <a:defRPr/>
            </a:lvl1pPr>
          </a:lstStyle>
          <a:p>
            <a:fld id="{D921B175-69A5-4CF0-A1E4-B9078BEDA147}"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B1E4606-2DAF-40AD-BFCF-47E9AB4041C8}"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483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483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869CFC9-EEB9-46B5-8904-C28D61221839}"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6097EE9E-AE22-431E-B31F-D5D6041E8793}"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6C89EAF-D615-44A2-A33F-E8627EF846C4}"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BE24569-43B8-4359-B811-D6B75A9ED48A}"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41A5C85-2AF4-440B-8EB8-009F0FA5295C}"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76343946-62BC-4D7E-9877-294D297F3524}"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FE1D29EA-C718-425C-9542-10DDF66B1913}"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0A9F3529-4BEF-494F-BE72-AD7E6F9E6A59}"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4522ABF4-E2F5-4CFA-89F2-D2251014539A}"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F916794-7672-46B3-9098-B7BEE5CD64E1}"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4146" name="Freeform 2"/>
          <p:cNvSpPr>
            <a:spLocks/>
          </p:cNvSpPr>
          <p:nvPr/>
        </p:nvSpPr>
        <p:spPr bwMode="hidden">
          <a:xfrm>
            <a:off x="6627813" y="6429375"/>
            <a:ext cx="285750" cy="209550"/>
          </a:xfrm>
          <a:custGeom>
            <a:avLst/>
            <a:gdLst/>
            <a:ahLst/>
            <a:cxnLst>
              <a:cxn ang="0">
                <a:pos x="0" y="132"/>
              </a:cxn>
              <a:cxn ang="0">
                <a:pos x="29" y="132"/>
              </a:cxn>
              <a:cxn ang="0">
                <a:pos x="77" y="108"/>
              </a:cxn>
              <a:cxn ang="0">
                <a:pos x="119" y="78"/>
              </a:cxn>
              <a:cxn ang="0">
                <a:pos x="155" y="48"/>
              </a:cxn>
              <a:cxn ang="0">
                <a:pos x="179" y="12"/>
              </a:cxn>
              <a:cxn ang="0">
                <a:pos x="173" y="6"/>
              </a:cxn>
              <a:cxn ang="0">
                <a:pos x="167" y="0"/>
              </a:cxn>
              <a:cxn ang="0">
                <a:pos x="137" y="42"/>
              </a:cxn>
              <a:cxn ang="0">
                <a:pos x="101" y="78"/>
              </a:cxn>
              <a:cxn ang="0">
                <a:pos x="53" y="108"/>
              </a:cxn>
              <a:cxn ang="0">
                <a:pos x="0" y="132"/>
              </a:cxn>
              <a:cxn ang="0">
                <a:pos x="0" y="132"/>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2"/>
              </a:gs>
              <a:gs pos="100000">
                <a:schemeClr val="accent2">
                  <a:gamma/>
                  <a:shade val="87843"/>
                  <a:invGamma/>
                </a:schemeClr>
              </a:gs>
            </a:gsLst>
            <a:lin ang="18900000" scaled="1"/>
          </a:gradFill>
          <a:ln w="9525">
            <a:noFill/>
            <a:round/>
            <a:headEnd/>
            <a:tailEnd/>
          </a:ln>
        </p:spPr>
        <p:txBody>
          <a:bodyPr/>
          <a:lstStyle/>
          <a:p>
            <a:endParaRPr lang="en-US"/>
          </a:p>
        </p:txBody>
      </p:sp>
      <p:grpSp>
        <p:nvGrpSpPr>
          <p:cNvPr id="134147" name="Group 3"/>
          <p:cNvGrpSpPr>
            <a:grpSpLocks/>
          </p:cNvGrpSpPr>
          <p:nvPr/>
        </p:nvGrpSpPr>
        <p:grpSpPr bwMode="auto">
          <a:xfrm>
            <a:off x="3175" y="4267200"/>
            <a:ext cx="9140825" cy="2590800"/>
            <a:chOff x="2" y="2688"/>
            <a:chExt cx="5758" cy="1632"/>
          </a:xfrm>
        </p:grpSpPr>
        <p:sp>
          <p:nvSpPr>
            <p:cNvPr id="134148" name="Freeform 4"/>
            <p:cNvSpPr>
              <a:spLocks/>
            </p:cNvSpPr>
            <p:nvPr/>
          </p:nvSpPr>
          <p:spPr bwMode="hidden">
            <a:xfrm>
              <a:off x="2" y="2688"/>
              <a:ext cx="5758" cy="1632"/>
            </a:xfrm>
            <a:custGeom>
              <a:avLst/>
              <a:gdLst/>
              <a:ahLst/>
              <a:cxnLst>
                <a:cxn ang="0">
                  <a:pos x="5740" y="4316"/>
                </a:cxn>
                <a:cxn ang="0">
                  <a:pos x="0" y="4316"/>
                </a:cxn>
                <a:cxn ang="0">
                  <a:pos x="0" y="0"/>
                </a:cxn>
                <a:cxn ang="0">
                  <a:pos x="5740" y="0"/>
                </a:cxn>
                <a:cxn ang="0">
                  <a:pos x="5740" y="4316"/>
                </a:cxn>
                <a:cxn ang="0">
                  <a:pos x="5740" y="4316"/>
                </a:cxn>
              </a:cxnLst>
              <a:rect l="0" t="0" r="r" b="b"/>
              <a:pathLst>
                <a:path w="5740" h="4316">
                  <a:moveTo>
                    <a:pt x="5740" y="4316"/>
                  </a:moveTo>
                  <a:lnTo>
                    <a:pt x="0" y="4316"/>
                  </a:lnTo>
                  <a:lnTo>
                    <a:pt x="0" y="0"/>
                  </a:lnTo>
                  <a:lnTo>
                    <a:pt x="5740" y="0"/>
                  </a:lnTo>
                  <a:lnTo>
                    <a:pt x="5740" y="4316"/>
                  </a:lnTo>
                  <a:lnTo>
                    <a:pt x="5740" y="4316"/>
                  </a:lnTo>
                  <a:close/>
                </a:path>
              </a:pathLst>
            </a:custGeom>
            <a:gradFill rotWithShape="0">
              <a:gsLst>
                <a:gs pos="0">
                  <a:schemeClr val="bg1"/>
                </a:gs>
                <a:gs pos="100000">
                  <a:schemeClr val="accent2"/>
                </a:gs>
              </a:gsLst>
              <a:lin ang="5400000" scaled="1"/>
            </a:gradFill>
            <a:ln w="9525">
              <a:noFill/>
              <a:round/>
              <a:headEnd/>
              <a:tailEnd/>
            </a:ln>
          </p:spPr>
          <p:txBody>
            <a:bodyPr/>
            <a:lstStyle/>
            <a:p>
              <a:endParaRPr lang="en-US"/>
            </a:p>
          </p:txBody>
        </p:sp>
        <p:grpSp>
          <p:nvGrpSpPr>
            <p:cNvPr id="134149" name="Group 5"/>
            <p:cNvGrpSpPr>
              <a:grpSpLocks/>
            </p:cNvGrpSpPr>
            <p:nvPr userDrawn="1"/>
          </p:nvGrpSpPr>
          <p:grpSpPr bwMode="auto">
            <a:xfrm>
              <a:off x="3528" y="3715"/>
              <a:ext cx="792" cy="521"/>
              <a:chOff x="3527" y="3715"/>
              <a:chExt cx="792" cy="521"/>
            </a:xfrm>
          </p:grpSpPr>
          <p:sp>
            <p:nvSpPr>
              <p:cNvPr id="134150" name="Oval 6"/>
              <p:cNvSpPr>
                <a:spLocks noChangeArrowheads="1"/>
              </p:cNvSpPr>
              <p:nvPr/>
            </p:nvSpPr>
            <p:spPr bwMode="hidden">
              <a:xfrm>
                <a:off x="3686" y="3810"/>
                <a:ext cx="532" cy="327"/>
              </a:xfrm>
              <a:prstGeom prst="ellipse">
                <a:avLst/>
              </a:prstGeom>
              <a:gradFill rotWithShape="0">
                <a:gsLst>
                  <a:gs pos="0">
                    <a:schemeClr val="accent2"/>
                  </a:gs>
                  <a:gs pos="100000">
                    <a:schemeClr val="accent2">
                      <a:gamma/>
                      <a:shade val="90980"/>
                      <a:invGamma/>
                    </a:schemeClr>
                  </a:gs>
                </a:gsLst>
                <a:path path="shape">
                  <a:fillToRect l="50000" t="50000" r="50000" b="50000"/>
                </a:path>
              </a:gradFill>
              <a:ln w="9525">
                <a:noFill/>
                <a:round/>
                <a:headEnd/>
                <a:tailEnd/>
              </a:ln>
              <a:effectLst/>
            </p:spPr>
            <p:txBody>
              <a:bodyPr/>
              <a:lstStyle/>
              <a:p>
                <a:endParaRPr lang="en-US"/>
              </a:p>
            </p:txBody>
          </p:sp>
          <p:sp>
            <p:nvSpPr>
              <p:cNvPr id="134151" name="Oval 7"/>
              <p:cNvSpPr>
                <a:spLocks noChangeArrowheads="1"/>
              </p:cNvSpPr>
              <p:nvPr/>
            </p:nvSpPr>
            <p:spPr bwMode="hidden">
              <a:xfrm>
                <a:off x="3726" y="3840"/>
                <a:ext cx="452" cy="275"/>
              </a:xfrm>
              <a:prstGeom prst="ellipse">
                <a:avLst/>
              </a:prstGeom>
              <a:gradFill rotWithShape="0">
                <a:gsLst>
                  <a:gs pos="0">
                    <a:schemeClr val="accent2">
                      <a:gamma/>
                      <a:shade val="90980"/>
                      <a:invGamma/>
                    </a:schemeClr>
                  </a:gs>
                  <a:gs pos="100000">
                    <a:schemeClr val="accent2"/>
                  </a:gs>
                </a:gsLst>
                <a:lin ang="5400000" scaled="1"/>
              </a:gradFill>
              <a:ln w="9525">
                <a:noFill/>
                <a:round/>
                <a:headEnd/>
                <a:tailEnd/>
              </a:ln>
              <a:effectLst/>
            </p:spPr>
            <p:txBody>
              <a:bodyPr/>
              <a:lstStyle/>
              <a:p>
                <a:endParaRPr lang="en-US"/>
              </a:p>
            </p:txBody>
          </p:sp>
          <p:sp>
            <p:nvSpPr>
              <p:cNvPr id="134152" name="Oval 8"/>
              <p:cNvSpPr>
                <a:spLocks noChangeArrowheads="1"/>
              </p:cNvSpPr>
              <p:nvPr/>
            </p:nvSpPr>
            <p:spPr bwMode="hidden">
              <a:xfrm>
                <a:off x="3782" y="3872"/>
                <a:ext cx="344" cy="2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endParaRPr lang="en-US"/>
              </a:p>
            </p:txBody>
          </p:sp>
          <p:sp>
            <p:nvSpPr>
              <p:cNvPr id="134153" name="Oval 9"/>
              <p:cNvSpPr>
                <a:spLocks noChangeArrowheads="1"/>
              </p:cNvSpPr>
              <p:nvPr/>
            </p:nvSpPr>
            <p:spPr bwMode="hidden">
              <a:xfrm>
                <a:off x="3822" y="3896"/>
                <a:ext cx="262" cy="159"/>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endParaRPr lang="en-US"/>
              </a:p>
            </p:txBody>
          </p:sp>
          <p:sp>
            <p:nvSpPr>
              <p:cNvPr id="134154" name="Oval 10"/>
              <p:cNvSpPr>
                <a:spLocks noChangeArrowheads="1"/>
              </p:cNvSpPr>
              <p:nvPr/>
            </p:nvSpPr>
            <p:spPr bwMode="hidden">
              <a:xfrm>
                <a:off x="3856" y="3922"/>
                <a:ext cx="192" cy="1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endParaRPr lang="en-US"/>
              </a:p>
            </p:txBody>
          </p:sp>
          <p:sp>
            <p:nvSpPr>
              <p:cNvPr id="134155" name="Freeform 11"/>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2">
                      <a:gamma/>
                      <a:shade val="94118"/>
                      <a:invGamma/>
                    </a:schemeClr>
                  </a:gs>
                  <a:gs pos="100000">
                    <a:schemeClr val="accent2"/>
                  </a:gs>
                </a:gsLst>
                <a:lin ang="5400000" scaled="1"/>
              </a:gradFill>
              <a:ln w="9525">
                <a:noFill/>
                <a:round/>
                <a:headEnd/>
                <a:tailEnd/>
              </a:ln>
            </p:spPr>
            <p:txBody>
              <a:bodyPr/>
              <a:lstStyle/>
              <a:p>
                <a:endParaRPr lang="en-US"/>
              </a:p>
            </p:txBody>
          </p:sp>
          <p:sp>
            <p:nvSpPr>
              <p:cNvPr id="134156" name="Freeform 12"/>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2">
                      <a:gamma/>
                      <a:shade val="84706"/>
                      <a:invGamma/>
                    </a:schemeClr>
                  </a:gs>
                  <a:gs pos="100000">
                    <a:schemeClr val="accent2"/>
                  </a:gs>
                </a:gsLst>
                <a:lin ang="18900000" scaled="1"/>
              </a:gradFill>
              <a:ln w="9525">
                <a:noFill/>
                <a:round/>
                <a:headEnd/>
                <a:tailEnd/>
              </a:ln>
            </p:spPr>
            <p:txBody>
              <a:bodyPr/>
              <a:lstStyle/>
              <a:p>
                <a:endParaRPr lang="en-US"/>
              </a:p>
            </p:txBody>
          </p:sp>
          <p:sp>
            <p:nvSpPr>
              <p:cNvPr id="134157" name="Freeform 13"/>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endParaRPr lang="en-US"/>
              </a:p>
            </p:txBody>
          </p:sp>
          <p:sp>
            <p:nvSpPr>
              <p:cNvPr id="134158" name="Freeform 14"/>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2"/>
                  </a:gs>
                  <a:gs pos="100000">
                    <a:schemeClr val="accent2">
                      <a:gamma/>
                      <a:shade val="90980"/>
                      <a:invGamma/>
                    </a:schemeClr>
                  </a:gs>
                </a:gsLst>
                <a:path path="rect">
                  <a:fillToRect l="50000" t="50000" r="50000" b="50000"/>
                </a:path>
              </a:gradFill>
              <a:ln w="9525">
                <a:noFill/>
                <a:round/>
                <a:headEnd/>
                <a:tailEnd/>
              </a:ln>
            </p:spPr>
            <p:txBody>
              <a:bodyPr/>
              <a:lstStyle/>
              <a:p>
                <a:endParaRPr lang="en-US"/>
              </a:p>
            </p:txBody>
          </p:sp>
          <p:sp>
            <p:nvSpPr>
              <p:cNvPr id="134159" name="Freeform 15"/>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2"/>
                  </a:gs>
                  <a:gs pos="100000">
                    <a:schemeClr val="accent2">
                      <a:gamma/>
                      <a:shade val="87843"/>
                      <a:invGamma/>
                    </a:schemeClr>
                  </a:gs>
                </a:gsLst>
                <a:lin ang="0" scaled="1"/>
              </a:gradFill>
              <a:ln w="9525">
                <a:noFill/>
                <a:round/>
                <a:headEnd/>
                <a:tailEnd/>
              </a:ln>
            </p:spPr>
            <p:txBody>
              <a:bodyPr/>
              <a:lstStyle/>
              <a:p>
                <a:endParaRPr lang="en-US"/>
              </a:p>
            </p:txBody>
          </p:sp>
          <p:sp>
            <p:nvSpPr>
              <p:cNvPr id="134160" name="Oval 16"/>
              <p:cNvSpPr>
                <a:spLocks noChangeArrowheads="1"/>
              </p:cNvSpPr>
              <p:nvPr/>
            </p:nvSpPr>
            <p:spPr bwMode="hidden">
              <a:xfrm>
                <a:off x="3910" y="3948"/>
                <a:ext cx="84" cy="53"/>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endParaRPr lang="en-US"/>
              </a:p>
            </p:txBody>
          </p:sp>
        </p:grpSp>
        <p:grpSp>
          <p:nvGrpSpPr>
            <p:cNvPr id="134161" name="Group 17"/>
            <p:cNvGrpSpPr>
              <a:grpSpLocks/>
            </p:cNvGrpSpPr>
            <p:nvPr userDrawn="1"/>
          </p:nvGrpSpPr>
          <p:grpSpPr bwMode="auto">
            <a:xfrm>
              <a:off x="1776" y="3631"/>
              <a:ext cx="1626" cy="683"/>
              <a:chOff x="1776" y="3631"/>
              <a:chExt cx="1626" cy="683"/>
            </a:xfrm>
          </p:grpSpPr>
          <p:sp>
            <p:nvSpPr>
              <p:cNvPr id="134162" name="Oval 18"/>
              <p:cNvSpPr>
                <a:spLocks noChangeArrowheads="1"/>
              </p:cNvSpPr>
              <p:nvPr/>
            </p:nvSpPr>
            <p:spPr bwMode="hidden">
              <a:xfrm>
                <a:off x="2268" y="3934"/>
                <a:ext cx="638" cy="377"/>
              </a:xfrm>
              <a:prstGeom prst="ellipse">
                <a:avLst/>
              </a:prstGeom>
              <a:gradFill rotWithShape="0">
                <a:gsLst>
                  <a:gs pos="0">
                    <a:schemeClr val="accent2">
                      <a:gamma/>
                      <a:shade val="87843"/>
                      <a:invGamma/>
                    </a:schemeClr>
                  </a:gs>
                  <a:gs pos="100000">
                    <a:schemeClr val="accent2"/>
                  </a:gs>
                </a:gsLst>
                <a:lin ang="2700000" scaled="1"/>
              </a:gradFill>
              <a:ln w="9525">
                <a:noFill/>
                <a:round/>
                <a:headEnd/>
                <a:tailEnd/>
              </a:ln>
              <a:effectLst/>
            </p:spPr>
            <p:txBody>
              <a:bodyPr/>
              <a:lstStyle/>
              <a:p>
                <a:endParaRPr lang="en-US"/>
              </a:p>
            </p:txBody>
          </p:sp>
          <p:sp>
            <p:nvSpPr>
              <p:cNvPr id="134163" name="Oval 19"/>
              <p:cNvSpPr>
                <a:spLocks noChangeArrowheads="1"/>
              </p:cNvSpPr>
              <p:nvPr/>
            </p:nvSpPr>
            <p:spPr bwMode="hidden">
              <a:xfrm>
                <a:off x="2314" y="3958"/>
                <a:ext cx="543" cy="332"/>
              </a:xfrm>
              <a:prstGeom prst="ellipse">
                <a:avLst/>
              </a:prstGeom>
              <a:gradFill rotWithShape="0">
                <a:gsLst>
                  <a:gs pos="0">
                    <a:schemeClr val="accent2"/>
                  </a:gs>
                  <a:gs pos="100000">
                    <a:schemeClr val="accent2">
                      <a:gamma/>
                      <a:shade val="87843"/>
                      <a:invGamma/>
                    </a:schemeClr>
                  </a:gs>
                </a:gsLst>
                <a:lin ang="2700000" scaled="1"/>
              </a:gradFill>
              <a:ln w="9525">
                <a:noFill/>
                <a:round/>
                <a:headEnd/>
                <a:tailEnd/>
              </a:ln>
              <a:effectLst/>
            </p:spPr>
            <p:txBody>
              <a:bodyPr/>
              <a:lstStyle/>
              <a:p>
                <a:endParaRPr lang="en-US"/>
              </a:p>
            </p:txBody>
          </p:sp>
          <p:sp>
            <p:nvSpPr>
              <p:cNvPr id="134164" name="Oval 20"/>
              <p:cNvSpPr>
                <a:spLocks noChangeArrowheads="1"/>
              </p:cNvSpPr>
              <p:nvPr/>
            </p:nvSpPr>
            <p:spPr bwMode="hidden">
              <a:xfrm>
                <a:off x="2341" y="3979"/>
                <a:ext cx="501" cy="299"/>
              </a:xfrm>
              <a:prstGeom prst="ellipse">
                <a:avLst/>
              </a:prstGeom>
              <a:gradFill rotWithShape="0">
                <a:gsLst>
                  <a:gs pos="0">
                    <a:schemeClr val="accent2">
                      <a:gamma/>
                      <a:shade val="90980"/>
                      <a:invGamma/>
                    </a:schemeClr>
                  </a:gs>
                  <a:gs pos="100000">
                    <a:schemeClr val="accent2"/>
                  </a:gs>
                </a:gsLst>
                <a:lin ang="2700000" scaled="1"/>
              </a:gradFill>
              <a:ln w="9525">
                <a:noFill/>
                <a:round/>
                <a:headEnd/>
                <a:tailEnd/>
              </a:ln>
              <a:effectLst/>
            </p:spPr>
            <p:txBody>
              <a:bodyPr/>
              <a:lstStyle/>
              <a:p>
                <a:endParaRPr lang="en-US"/>
              </a:p>
            </p:txBody>
          </p:sp>
          <p:sp>
            <p:nvSpPr>
              <p:cNvPr id="134165" name="Oval 21"/>
              <p:cNvSpPr>
                <a:spLocks noChangeArrowheads="1"/>
              </p:cNvSpPr>
              <p:nvPr/>
            </p:nvSpPr>
            <p:spPr bwMode="hidden">
              <a:xfrm>
                <a:off x="2368" y="3997"/>
                <a:ext cx="444" cy="258"/>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endParaRPr lang="en-US"/>
              </a:p>
            </p:txBody>
          </p:sp>
          <p:sp>
            <p:nvSpPr>
              <p:cNvPr id="134166" name="Oval 22"/>
              <p:cNvSpPr>
                <a:spLocks noChangeArrowheads="1"/>
              </p:cNvSpPr>
              <p:nvPr/>
            </p:nvSpPr>
            <p:spPr bwMode="hidden">
              <a:xfrm>
                <a:off x="2385" y="4005"/>
                <a:ext cx="413" cy="240"/>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endParaRPr lang="en-US"/>
              </a:p>
            </p:txBody>
          </p:sp>
          <p:sp>
            <p:nvSpPr>
              <p:cNvPr id="134167" name="Oval 23"/>
              <p:cNvSpPr>
                <a:spLocks noChangeArrowheads="1"/>
              </p:cNvSpPr>
              <p:nvPr/>
            </p:nvSpPr>
            <p:spPr bwMode="hidden">
              <a:xfrm>
                <a:off x="2437" y="4026"/>
                <a:ext cx="306" cy="192"/>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endParaRPr lang="en-US"/>
              </a:p>
            </p:txBody>
          </p:sp>
          <p:sp>
            <p:nvSpPr>
              <p:cNvPr id="134168" name="Oval 24"/>
              <p:cNvSpPr>
                <a:spLocks noChangeArrowheads="1"/>
              </p:cNvSpPr>
              <p:nvPr/>
            </p:nvSpPr>
            <p:spPr bwMode="hidden">
              <a:xfrm>
                <a:off x="2476" y="4056"/>
                <a:ext cx="227" cy="135"/>
              </a:xfrm>
              <a:prstGeom prst="ellipse">
                <a:avLst/>
              </a:prstGeom>
              <a:gradFill rotWithShape="0">
                <a:gsLst>
                  <a:gs pos="0">
                    <a:schemeClr val="accent2"/>
                  </a:gs>
                  <a:gs pos="100000">
                    <a:schemeClr val="accent2">
                      <a:gamma/>
                      <a:shade val="90980"/>
                      <a:invGamma/>
                    </a:schemeClr>
                  </a:gs>
                </a:gsLst>
                <a:lin ang="2700000" scaled="1"/>
              </a:gradFill>
              <a:ln w="9525">
                <a:noFill/>
                <a:round/>
                <a:headEnd/>
                <a:tailEnd/>
              </a:ln>
              <a:effectLst/>
            </p:spPr>
            <p:txBody>
              <a:bodyPr/>
              <a:lstStyle/>
              <a:p>
                <a:endParaRPr lang="en-US"/>
              </a:p>
            </p:txBody>
          </p:sp>
          <p:sp>
            <p:nvSpPr>
              <p:cNvPr id="134169" name="Oval 25"/>
              <p:cNvSpPr>
                <a:spLocks noChangeArrowheads="1"/>
              </p:cNvSpPr>
              <p:nvPr/>
            </p:nvSpPr>
            <p:spPr bwMode="hidden">
              <a:xfrm>
                <a:off x="2542" y="4097"/>
                <a:ext cx="90" cy="60"/>
              </a:xfrm>
              <a:prstGeom prst="ellipse">
                <a:avLst/>
              </a:prstGeom>
              <a:gradFill rotWithShape="0">
                <a:gsLst>
                  <a:gs pos="0">
                    <a:schemeClr val="accent2"/>
                  </a:gs>
                  <a:gs pos="100000">
                    <a:schemeClr val="accent2">
                      <a:gamma/>
                      <a:shade val="90980"/>
                      <a:invGamma/>
                    </a:schemeClr>
                  </a:gs>
                </a:gsLst>
                <a:lin ang="0" scaled="1"/>
              </a:gradFill>
              <a:ln w="9525">
                <a:noFill/>
                <a:round/>
                <a:headEnd/>
                <a:tailEnd/>
              </a:ln>
              <a:effectLst/>
            </p:spPr>
            <p:txBody>
              <a:bodyPr/>
              <a:lstStyle/>
              <a:p>
                <a:endParaRPr lang="en-US"/>
              </a:p>
            </p:txBody>
          </p:sp>
          <p:sp>
            <p:nvSpPr>
              <p:cNvPr id="134170" name="Freeform 26"/>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2">
                      <a:gamma/>
                      <a:shade val="90980"/>
                      <a:invGamma/>
                    </a:schemeClr>
                  </a:gs>
                  <a:gs pos="100000">
                    <a:schemeClr val="accent2"/>
                  </a:gs>
                </a:gsLst>
                <a:lin ang="5400000" scaled="1"/>
              </a:gradFill>
              <a:ln w="9525">
                <a:noFill/>
                <a:round/>
                <a:headEnd/>
                <a:tailEnd/>
              </a:ln>
            </p:spPr>
            <p:txBody>
              <a:bodyPr/>
              <a:lstStyle/>
              <a:p>
                <a:endParaRPr lang="en-US"/>
              </a:p>
            </p:txBody>
          </p:sp>
          <p:sp>
            <p:nvSpPr>
              <p:cNvPr id="134171" name="Freeform 27"/>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2"/>
                  </a:gs>
                  <a:gs pos="100000">
                    <a:schemeClr val="accent2">
                      <a:gamma/>
                      <a:shade val="84706"/>
                      <a:invGamma/>
                    </a:schemeClr>
                  </a:gs>
                </a:gsLst>
                <a:lin ang="2700000" scaled="1"/>
              </a:gradFill>
              <a:ln w="9525">
                <a:noFill/>
                <a:round/>
                <a:headEnd/>
                <a:tailEnd/>
              </a:ln>
            </p:spPr>
            <p:txBody>
              <a:bodyPr/>
              <a:lstStyle/>
              <a:p>
                <a:endParaRPr lang="en-US"/>
              </a:p>
            </p:txBody>
          </p:sp>
          <p:sp>
            <p:nvSpPr>
              <p:cNvPr id="134172" name="Freeform 28"/>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2"/>
                  </a:gs>
                  <a:gs pos="100000">
                    <a:schemeClr val="accent2">
                      <a:gamma/>
                      <a:shade val="90980"/>
                      <a:invGamma/>
                    </a:schemeClr>
                  </a:gs>
                </a:gsLst>
                <a:lin ang="0" scaled="1"/>
              </a:gradFill>
              <a:ln w="9525">
                <a:noFill/>
                <a:round/>
                <a:headEnd/>
                <a:tailEnd/>
              </a:ln>
            </p:spPr>
            <p:txBody>
              <a:bodyPr/>
              <a:lstStyle/>
              <a:p>
                <a:endParaRPr lang="en-US"/>
              </a:p>
            </p:txBody>
          </p:sp>
          <p:sp>
            <p:nvSpPr>
              <p:cNvPr id="134173" name="Freeform 29"/>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2"/>
                  </a:gs>
                  <a:gs pos="100000">
                    <a:schemeClr val="accent2">
                      <a:gamma/>
                      <a:shade val="81961"/>
                      <a:invGamma/>
                    </a:schemeClr>
                  </a:gs>
                </a:gsLst>
                <a:lin ang="5400000" scaled="1"/>
              </a:gradFill>
              <a:ln w="9525">
                <a:noFill/>
                <a:round/>
                <a:headEnd/>
                <a:tailEnd/>
              </a:ln>
            </p:spPr>
            <p:txBody>
              <a:bodyPr/>
              <a:lstStyle/>
              <a:p>
                <a:endParaRPr lang="en-US"/>
              </a:p>
            </p:txBody>
          </p:sp>
          <p:sp>
            <p:nvSpPr>
              <p:cNvPr id="134174" name="Freeform 30"/>
              <p:cNvSpPr>
                <a:spLocks/>
              </p:cNvSpPr>
              <p:nvPr/>
            </p:nvSpPr>
            <p:spPr bwMode="hidden">
              <a:xfrm>
                <a:off x="2068" y="3685"/>
                <a:ext cx="835" cy="150"/>
              </a:xfrm>
              <a:custGeom>
                <a:avLst/>
                <a:gdLst/>
                <a:ahLst/>
                <a:cxnLst>
                  <a:cxn ang="0">
                    <a:pos x="518" y="18"/>
                  </a:cxn>
                  <a:cxn ang="0">
                    <a:pos x="597" y="24"/>
                  </a:cxn>
                  <a:cxn ang="0">
                    <a:pos x="682" y="30"/>
                  </a:cxn>
                  <a:cxn ang="0">
                    <a:pos x="755" y="42"/>
                  </a:cxn>
                  <a:cxn ang="0">
                    <a:pos x="828" y="60"/>
                  </a:cxn>
                  <a:cxn ang="0">
                    <a:pos x="835" y="42"/>
                  </a:cxn>
                  <a:cxn ang="0">
                    <a:pos x="761" y="24"/>
                  </a:cxn>
                  <a:cxn ang="0">
                    <a:pos x="688" y="12"/>
                  </a:cxn>
                  <a:cxn ang="0">
                    <a:pos x="603" y="6"/>
                  </a:cxn>
                  <a:cxn ang="0">
                    <a:pos x="518" y="0"/>
                  </a:cxn>
                  <a:cxn ang="0">
                    <a:pos x="372" y="12"/>
                  </a:cxn>
                  <a:cxn ang="0">
                    <a:pos x="232" y="36"/>
                  </a:cxn>
                  <a:cxn ang="0">
                    <a:pos x="110" y="78"/>
                  </a:cxn>
                  <a:cxn ang="0">
                    <a:pos x="0" y="132"/>
                  </a:cxn>
                  <a:cxn ang="0">
                    <a:pos x="19" y="150"/>
                  </a:cxn>
                  <a:cxn ang="0">
                    <a:pos x="122" y="96"/>
                  </a:cxn>
                  <a:cxn ang="0">
                    <a:pos x="244" y="54"/>
                  </a:cxn>
                  <a:cxn ang="0">
                    <a:pos x="378" y="30"/>
                  </a:cxn>
                  <a:cxn ang="0">
                    <a:pos x="518" y="18"/>
                  </a:cxn>
                  <a:cxn ang="0">
                    <a:pos x="518" y="18"/>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lnTo>
                      <a:pt x="518" y="18"/>
                    </a:lnTo>
                    <a:close/>
                  </a:path>
                </a:pathLst>
              </a:custGeom>
              <a:solidFill>
                <a:schemeClr val="accent2"/>
              </a:solidFill>
              <a:ln w="9525">
                <a:noFill/>
                <a:round/>
                <a:headEnd/>
                <a:tailEnd/>
              </a:ln>
            </p:spPr>
            <p:txBody>
              <a:bodyPr/>
              <a:lstStyle/>
              <a:p>
                <a:endParaRPr lang="en-US"/>
              </a:p>
            </p:txBody>
          </p:sp>
          <p:sp>
            <p:nvSpPr>
              <p:cNvPr id="134175" name="Freeform 31"/>
              <p:cNvSpPr>
                <a:spLocks/>
              </p:cNvSpPr>
              <p:nvPr/>
            </p:nvSpPr>
            <p:spPr bwMode="hidden">
              <a:xfrm>
                <a:off x="1867" y="3853"/>
                <a:ext cx="171" cy="461"/>
              </a:xfrm>
              <a:custGeom>
                <a:avLst/>
                <a:gdLst/>
                <a:ahLst/>
                <a:cxnLst>
                  <a:cxn ang="0">
                    <a:pos x="31" y="263"/>
                  </a:cxn>
                  <a:cxn ang="0">
                    <a:pos x="43" y="191"/>
                  </a:cxn>
                  <a:cxn ang="0">
                    <a:pos x="67" y="131"/>
                  </a:cxn>
                  <a:cxn ang="0">
                    <a:pos x="116" y="72"/>
                  </a:cxn>
                  <a:cxn ang="0">
                    <a:pos x="171" y="18"/>
                  </a:cxn>
                  <a:cxn ang="0">
                    <a:pos x="153" y="0"/>
                  </a:cxn>
                  <a:cxn ang="0">
                    <a:pos x="86" y="60"/>
                  </a:cxn>
                  <a:cxn ang="0">
                    <a:pos x="43" y="120"/>
                  </a:cxn>
                  <a:cxn ang="0">
                    <a:pos x="13" y="191"/>
                  </a:cxn>
                  <a:cxn ang="0">
                    <a:pos x="0" y="263"/>
                  </a:cxn>
                  <a:cxn ang="0">
                    <a:pos x="6" y="317"/>
                  </a:cxn>
                  <a:cxn ang="0">
                    <a:pos x="25" y="365"/>
                  </a:cxn>
                  <a:cxn ang="0">
                    <a:pos x="49" y="413"/>
                  </a:cxn>
                  <a:cxn ang="0">
                    <a:pos x="86" y="461"/>
                  </a:cxn>
                  <a:cxn ang="0">
                    <a:pos x="122" y="461"/>
                  </a:cxn>
                  <a:cxn ang="0">
                    <a:pos x="86" y="413"/>
                  </a:cxn>
                  <a:cxn ang="0">
                    <a:pos x="55" y="365"/>
                  </a:cxn>
                  <a:cxn ang="0">
                    <a:pos x="37" y="317"/>
                  </a:cxn>
                  <a:cxn ang="0">
                    <a:pos x="31" y="263"/>
                  </a:cxn>
                  <a:cxn ang="0">
                    <a:pos x="31" y="263"/>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lnTo>
                      <a:pt x="31" y="263"/>
                    </a:lnTo>
                    <a:close/>
                  </a:path>
                </a:pathLst>
              </a:custGeom>
              <a:solidFill>
                <a:schemeClr val="accent2"/>
              </a:solidFill>
              <a:ln w="9525">
                <a:noFill/>
                <a:round/>
                <a:headEnd/>
                <a:tailEnd/>
              </a:ln>
            </p:spPr>
            <p:txBody>
              <a:bodyPr/>
              <a:lstStyle/>
              <a:p>
                <a:endParaRPr lang="en-US"/>
              </a:p>
            </p:txBody>
          </p:sp>
          <p:sp>
            <p:nvSpPr>
              <p:cNvPr id="134176" name="Freeform 32"/>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endParaRPr lang="en-US"/>
              </a:p>
            </p:txBody>
          </p:sp>
          <p:sp>
            <p:nvSpPr>
              <p:cNvPr id="134177" name="Freeform 33"/>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endParaRPr lang="en-US"/>
              </a:p>
            </p:txBody>
          </p:sp>
          <p:sp>
            <p:nvSpPr>
              <p:cNvPr id="134178" name="Freeform 34"/>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endParaRPr lang="en-US"/>
              </a:p>
            </p:txBody>
          </p:sp>
          <p:sp>
            <p:nvSpPr>
              <p:cNvPr id="134179" name="Freeform 35"/>
              <p:cNvSpPr>
                <a:spLocks/>
              </p:cNvSpPr>
              <p:nvPr/>
            </p:nvSpPr>
            <p:spPr bwMode="hidden">
              <a:xfrm>
                <a:off x="1776" y="3673"/>
                <a:ext cx="481" cy="641"/>
              </a:xfrm>
              <a:custGeom>
                <a:avLst/>
                <a:gdLst/>
                <a:ahLst/>
                <a:cxnLst>
                  <a:cxn ang="0">
                    <a:pos x="18" y="443"/>
                  </a:cxn>
                  <a:cxn ang="0">
                    <a:pos x="24" y="371"/>
                  </a:cxn>
                  <a:cxn ang="0">
                    <a:pos x="55" y="305"/>
                  </a:cxn>
                  <a:cxn ang="0">
                    <a:pos x="91" y="246"/>
                  </a:cxn>
                  <a:cxn ang="0">
                    <a:pos x="146" y="186"/>
                  </a:cxn>
                  <a:cxn ang="0">
                    <a:pos x="213" y="132"/>
                  </a:cxn>
                  <a:cxn ang="0">
                    <a:pos x="292" y="84"/>
                  </a:cxn>
                  <a:cxn ang="0">
                    <a:pos x="384" y="48"/>
                  </a:cxn>
                  <a:cxn ang="0">
                    <a:pos x="481" y="12"/>
                  </a:cxn>
                  <a:cxn ang="0">
                    <a:pos x="457" y="0"/>
                  </a:cxn>
                  <a:cxn ang="0">
                    <a:pos x="359" y="36"/>
                  </a:cxn>
                  <a:cxn ang="0">
                    <a:pos x="274" y="78"/>
                  </a:cxn>
                  <a:cxn ang="0">
                    <a:pos x="195" y="126"/>
                  </a:cxn>
                  <a:cxn ang="0">
                    <a:pos x="128" y="180"/>
                  </a:cxn>
                  <a:cxn ang="0">
                    <a:pos x="73" y="240"/>
                  </a:cxn>
                  <a:cxn ang="0">
                    <a:pos x="37" y="305"/>
                  </a:cxn>
                  <a:cxn ang="0">
                    <a:pos x="6" y="371"/>
                  </a:cxn>
                  <a:cxn ang="0">
                    <a:pos x="0" y="443"/>
                  </a:cxn>
                  <a:cxn ang="0">
                    <a:pos x="6" y="497"/>
                  </a:cxn>
                  <a:cxn ang="0">
                    <a:pos x="18" y="545"/>
                  </a:cxn>
                  <a:cxn ang="0">
                    <a:pos x="43" y="593"/>
                  </a:cxn>
                  <a:cxn ang="0">
                    <a:pos x="73" y="641"/>
                  </a:cxn>
                  <a:cxn ang="0">
                    <a:pos x="97" y="641"/>
                  </a:cxn>
                  <a:cxn ang="0">
                    <a:pos x="67" y="593"/>
                  </a:cxn>
                  <a:cxn ang="0">
                    <a:pos x="43" y="545"/>
                  </a:cxn>
                  <a:cxn ang="0">
                    <a:pos x="24" y="497"/>
                  </a:cxn>
                  <a:cxn ang="0">
                    <a:pos x="18" y="443"/>
                  </a:cxn>
                  <a:cxn ang="0">
                    <a:pos x="18" y="443"/>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lnTo>
                      <a:pt x="18" y="443"/>
                    </a:lnTo>
                    <a:close/>
                  </a:path>
                </a:pathLst>
              </a:custGeom>
              <a:solidFill>
                <a:schemeClr val="accent2"/>
              </a:solidFill>
              <a:ln w="9525">
                <a:noFill/>
                <a:round/>
                <a:headEnd/>
                <a:tailEnd/>
              </a:ln>
            </p:spPr>
            <p:txBody>
              <a:bodyPr/>
              <a:lstStyle/>
              <a:p>
                <a:endParaRPr lang="en-US"/>
              </a:p>
            </p:txBody>
          </p:sp>
        </p:grpSp>
        <p:grpSp>
          <p:nvGrpSpPr>
            <p:cNvPr id="134180" name="Group 36"/>
            <p:cNvGrpSpPr>
              <a:grpSpLocks/>
            </p:cNvGrpSpPr>
            <p:nvPr userDrawn="1"/>
          </p:nvGrpSpPr>
          <p:grpSpPr bwMode="auto">
            <a:xfrm>
              <a:off x="4128" y="3360"/>
              <a:ext cx="1351" cy="821"/>
              <a:chOff x="4128" y="3360"/>
              <a:chExt cx="1351" cy="821"/>
            </a:xfrm>
          </p:grpSpPr>
          <p:sp>
            <p:nvSpPr>
              <p:cNvPr id="134181" name="Freeform 37"/>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endParaRPr lang="en-US"/>
              </a:p>
            </p:txBody>
          </p:sp>
          <p:sp>
            <p:nvSpPr>
              <p:cNvPr id="134182" name="Freeform 38"/>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endParaRPr lang="en-US"/>
              </a:p>
            </p:txBody>
          </p:sp>
          <p:sp>
            <p:nvSpPr>
              <p:cNvPr id="134183" name="Freeform 39"/>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2">
                      <a:gamma/>
                      <a:tint val="94118"/>
                      <a:invGamma/>
                    </a:schemeClr>
                  </a:gs>
                  <a:gs pos="100000">
                    <a:schemeClr val="accent2"/>
                  </a:gs>
                </a:gsLst>
                <a:lin ang="5400000" scaled="1"/>
              </a:gradFill>
              <a:ln w="9525">
                <a:noFill/>
                <a:round/>
                <a:headEnd/>
                <a:tailEnd/>
              </a:ln>
            </p:spPr>
            <p:txBody>
              <a:bodyPr/>
              <a:lstStyle/>
              <a:p>
                <a:endParaRPr lang="en-US"/>
              </a:p>
            </p:txBody>
          </p:sp>
          <p:sp>
            <p:nvSpPr>
              <p:cNvPr id="134184" name="Freeform 40"/>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endParaRPr lang="en-US"/>
              </a:p>
            </p:txBody>
          </p:sp>
          <p:sp>
            <p:nvSpPr>
              <p:cNvPr id="134185" name="Freeform 41"/>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endParaRPr lang="en-US"/>
              </a:p>
            </p:txBody>
          </p:sp>
          <p:sp>
            <p:nvSpPr>
              <p:cNvPr id="134186" name="Freeform 42"/>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endParaRPr lang="en-US"/>
              </a:p>
            </p:txBody>
          </p:sp>
          <p:sp>
            <p:nvSpPr>
              <p:cNvPr id="134187" name="Freeform 43"/>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endParaRPr lang="en-US"/>
              </a:p>
            </p:txBody>
          </p:sp>
          <p:sp>
            <p:nvSpPr>
              <p:cNvPr id="134188" name="Freeform 44"/>
              <p:cNvSpPr>
                <a:spLocks/>
              </p:cNvSpPr>
              <p:nvPr/>
            </p:nvSpPr>
            <p:spPr bwMode="hidden">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solidFill>
                <a:schemeClr val="accent2"/>
              </a:solidFill>
              <a:ln w="9525">
                <a:noFill/>
                <a:round/>
                <a:headEnd/>
                <a:tailEnd/>
              </a:ln>
            </p:spPr>
            <p:txBody>
              <a:bodyPr/>
              <a:lstStyle/>
              <a:p>
                <a:endParaRPr lang="en-US"/>
              </a:p>
            </p:txBody>
          </p:sp>
          <p:sp>
            <p:nvSpPr>
              <p:cNvPr id="134189" name="Freeform 45"/>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2">
                      <a:gamma/>
                      <a:tint val="96863"/>
                      <a:invGamma/>
                    </a:schemeClr>
                  </a:gs>
                  <a:gs pos="100000">
                    <a:schemeClr val="accent2"/>
                  </a:gs>
                </a:gsLst>
                <a:lin ang="0" scaled="1"/>
              </a:gradFill>
              <a:ln w="9525">
                <a:noFill/>
                <a:round/>
                <a:headEnd/>
                <a:tailEnd/>
              </a:ln>
            </p:spPr>
            <p:txBody>
              <a:bodyPr/>
              <a:lstStyle/>
              <a:p>
                <a:endParaRPr lang="en-US"/>
              </a:p>
            </p:txBody>
          </p:sp>
          <p:sp>
            <p:nvSpPr>
              <p:cNvPr id="134190" name="Freeform 46"/>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endParaRPr lang="en-US"/>
              </a:p>
            </p:txBody>
          </p:sp>
          <p:sp>
            <p:nvSpPr>
              <p:cNvPr id="134191" name="Freeform 47"/>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endParaRPr lang="en-US"/>
              </a:p>
            </p:txBody>
          </p:sp>
          <p:sp>
            <p:nvSpPr>
              <p:cNvPr id="134192" name="Oval 48"/>
              <p:cNvSpPr>
                <a:spLocks noChangeArrowheads="1"/>
              </p:cNvSpPr>
              <p:nvPr/>
            </p:nvSpPr>
            <p:spPr bwMode="hidden">
              <a:xfrm>
                <a:off x="4546" y="3608"/>
                <a:ext cx="518" cy="319"/>
              </a:xfrm>
              <a:prstGeom prst="ellipse">
                <a:avLst/>
              </a:prstGeom>
              <a:gradFill rotWithShape="0">
                <a:gsLst>
                  <a:gs pos="0">
                    <a:schemeClr val="accent2">
                      <a:gamma/>
                      <a:shade val="94118"/>
                      <a:invGamma/>
                    </a:schemeClr>
                  </a:gs>
                  <a:gs pos="100000">
                    <a:schemeClr val="accent2"/>
                  </a:gs>
                </a:gsLst>
                <a:lin ang="0" scaled="1"/>
              </a:gradFill>
              <a:ln w="9525">
                <a:noFill/>
                <a:round/>
                <a:headEnd/>
                <a:tailEnd/>
              </a:ln>
              <a:effectLst/>
            </p:spPr>
            <p:txBody>
              <a:bodyPr/>
              <a:lstStyle/>
              <a:p>
                <a:endParaRPr lang="en-US"/>
              </a:p>
            </p:txBody>
          </p:sp>
          <p:sp>
            <p:nvSpPr>
              <p:cNvPr id="134193" name="Oval 49"/>
              <p:cNvSpPr>
                <a:spLocks noChangeArrowheads="1"/>
              </p:cNvSpPr>
              <p:nvPr/>
            </p:nvSpPr>
            <p:spPr bwMode="hidden">
              <a:xfrm>
                <a:off x="4578" y="3630"/>
                <a:ext cx="446" cy="271"/>
              </a:xfrm>
              <a:prstGeom prst="ellipse">
                <a:avLst/>
              </a:prstGeom>
              <a:gradFill rotWithShape="0">
                <a:gsLst>
                  <a:gs pos="0">
                    <a:schemeClr val="accent2">
                      <a:gamma/>
                      <a:tint val="96863"/>
                      <a:invGamma/>
                    </a:schemeClr>
                  </a:gs>
                  <a:gs pos="100000">
                    <a:schemeClr val="accent2"/>
                  </a:gs>
                </a:gsLst>
                <a:lin ang="5400000" scaled="1"/>
              </a:gradFill>
              <a:ln w="9525">
                <a:noFill/>
                <a:round/>
                <a:headEnd/>
                <a:tailEnd/>
              </a:ln>
              <a:effectLst/>
            </p:spPr>
            <p:txBody>
              <a:bodyPr/>
              <a:lstStyle/>
              <a:p>
                <a:endParaRPr lang="en-US"/>
              </a:p>
            </p:txBody>
          </p:sp>
          <p:sp>
            <p:nvSpPr>
              <p:cNvPr id="134194" name="Oval 50"/>
              <p:cNvSpPr>
                <a:spLocks noChangeArrowheads="1"/>
              </p:cNvSpPr>
              <p:nvPr/>
            </p:nvSpPr>
            <p:spPr bwMode="hidden">
              <a:xfrm>
                <a:off x="4610" y="3650"/>
                <a:ext cx="386" cy="233"/>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endParaRPr lang="en-US"/>
              </a:p>
            </p:txBody>
          </p:sp>
          <p:sp>
            <p:nvSpPr>
              <p:cNvPr id="134195" name="Oval 51"/>
              <p:cNvSpPr>
                <a:spLocks noChangeArrowheads="1"/>
              </p:cNvSpPr>
              <p:nvPr/>
            </p:nvSpPr>
            <p:spPr bwMode="hidden">
              <a:xfrm>
                <a:off x="4654" y="3678"/>
                <a:ext cx="298" cy="177"/>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endParaRPr lang="en-US"/>
              </a:p>
            </p:txBody>
          </p:sp>
          <p:sp>
            <p:nvSpPr>
              <p:cNvPr id="134196" name="Oval 52"/>
              <p:cNvSpPr>
                <a:spLocks noChangeArrowheads="1"/>
              </p:cNvSpPr>
              <p:nvPr/>
            </p:nvSpPr>
            <p:spPr bwMode="hidden">
              <a:xfrm>
                <a:off x="4690" y="3698"/>
                <a:ext cx="222" cy="139"/>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endParaRPr lang="en-US"/>
              </a:p>
            </p:txBody>
          </p:sp>
          <p:sp>
            <p:nvSpPr>
              <p:cNvPr id="134197" name="Oval 53"/>
              <p:cNvSpPr>
                <a:spLocks noChangeArrowheads="1"/>
              </p:cNvSpPr>
              <p:nvPr/>
            </p:nvSpPr>
            <p:spPr bwMode="hidden">
              <a:xfrm>
                <a:off x="4738" y="3728"/>
                <a:ext cx="126" cy="81"/>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endParaRPr lang="en-US"/>
              </a:p>
            </p:txBody>
          </p:sp>
        </p:grpSp>
        <p:grpSp>
          <p:nvGrpSpPr>
            <p:cNvPr id="134198" name="Group 54"/>
            <p:cNvGrpSpPr>
              <a:grpSpLocks/>
            </p:cNvGrpSpPr>
            <p:nvPr userDrawn="1"/>
          </p:nvGrpSpPr>
          <p:grpSpPr bwMode="auto">
            <a:xfrm>
              <a:off x="5280" y="3024"/>
              <a:ext cx="425" cy="258"/>
              <a:chOff x="5280" y="3024"/>
              <a:chExt cx="425" cy="258"/>
            </a:xfrm>
          </p:grpSpPr>
          <p:sp>
            <p:nvSpPr>
              <p:cNvPr id="134199" name="Freeform 55"/>
              <p:cNvSpPr>
                <a:spLocks/>
              </p:cNvSpPr>
              <p:nvPr/>
            </p:nvSpPr>
            <p:spPr bwMode="hidden">
              <a:xfrm>
                <a:off x="5280" y="3186"/>
                <a:ext cx="383" cy="96"/>
              </a:xfrm>
              <a:custGeom>
                <a:avLst/>
                <a:gdLst/>
                <a:ahLst/>
                <a:cxnLst>
                  <a:cxn ang="0">
                    <a:pos x="209" y="96"/>
                  </a:cxn>
                  <a:cxn ang="0">
                    <a:pos x="143" y="90"/>
                  </a:cxn>
                  <a:cxn ang="0">
                    <a:pos x="83" y="66"/>
                  </a:cxn>
                  <a:cxn ang="0">
                    <a:pos x="35" y="36"/>
                  </a:cxn>
                  <a:cxn ang="0">
                    <a:pos x="6" y="0"/>
                  </a:cxn>
                  <a:cxn ang="0">
                    <a:pos x="0" y="6"/>
                  </a:cxn>
                  <a:cxn ang="0">
                    <a:pos x="29" y="42"/>
                  </a:cxn>
                  <a:cxn ang="0">
                    <a:pos x="77" y="72"/>
                  </a:cxn>
                  <a:cxn ang="0">
                    <a:pos x="137" y="90"/>
                  </a:cxn>
                  <a:cxn ang="0">
                    <a:pos x="209" y="96"/>
                  </a:cxn>
                  <a:cxn ang="0">
                    <a:pos x="263" y="90"/>
                  </a:cxn>
                  <a:cxn ang="0">
                    <a:pos x="311" y="84"/>
                  </a:cxn>
                  <a:cxn ang="0">
                    <a:pos x="352" y="66"/>
                  </a:cxn>
                  <a:cxn ang="0">
                    <a:pos x="382" y="42"/>
                  </a:cxn>
                  <a:cxn ang="0">
                    <a:pos x="376" y="42"/>
                  </a:cxn>
                  <a:cxn ang="0">
                    <a:pos x="346" y="66"/>
                  </a:cxn>
                  <a:cxn ang="0">
                    <a:pos x="305" y="78"/>
                  </a:cxn>
                  <a:cxn ang="0">
                    <a:pos x="263" y="90"/>
                  </a:cxn>
                  <a:cxn ang="0">
                    <a:pos x="209" y="96"/>
                  </a:cxn>
                  <a:cxn ang="0">
                    <a:pos x="209" y="96"/>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lnTo>
                      <a:pt x="209" y="96"/>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US"/>
              </a:p>
            </p:txBody>
          </p:sp>
          <p:sp>
            <p:nvSpPr>
              <p:cNvPr id="134200" name="Freeform 56"/>
              <p:cNvSpPr>
                <a:spLocks/>
              </p:cNvSpPr>
              <p:nvPr/>
            </p:nvSpPr>
            <p:spPr bwMode="hidden">
              <a:xfrm>
                <a:off x="5315" y="3024"/>
                <a:ext cx="258" cy="54"/>
              </a:xfrm>
              <a:custGeom>
                <a:avLst/>
                <a:gdLst/>
                <a:ahLst/>
                <a:cxnLst>
                  <a:cxn ang="0">
                    <a:pos x="174" y="0"/>
                  </a:cxn>
                  <a:cxn ang="0">
                    <a:pos x="216" y="6"/>
                  </a:cxn>
                  <a:cxn ang="0">
                    <a:pos x="258" y="12"/>
                  </a:cxn>
                  <a:cxn ang="0">
                    <a:pos x="252" y="6"/>
                  </a:cxn>
                  <a:cxn ang="0">
                    <a:pos x="216" y="0"/>
                  </a:cxn>
                  <a:cxn ang="0">
                    <a:pos x="174" y="0"/>
                  </a:cxn>
                  <a:cxn ang="0">
                    <a:pos x="120" y="6"/>
                  </a:cxn>
                  <a:cxn ang="0">
                    <a:pos x="78" y="12"/>
                  </a:cxn>
                  <a:cxn ang="0">
                    <a:pos x="36" y="30"/>
                  </a:cxn>
                  <a:cxn ang="0">
                    <a:pos x="0" y="48"/>
                  </a:cxn>
                  <a:cxn ang="0">
                    <a:pos x="6" y="54"/>
                  </a:cxn>
                  <a:cxn ang="0">
                    <a:pos x="36" y="36"/>
                  </a:cxn>
                  <a:cxn ang="0">
                    <a:pos x="78" y="18"/>
                  </a:cxn>
                  <a:cxn ang="0">
                    <a:pos x="120" y="6"/>
                  </a:cxn>
                  <a:cxn ang="0">
                    <a:pos x="174" y="0"/>
                  </a:cxn>
                  <a:cxn ang="0">
                    <a:pos x="174" y="0"/>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lnTo>
                      <a:pt x="174" y="0"/>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US"/>
              </a:p>
            </p:txBody>
          </p:sp>
          <p:sp>
            <p:nvSpPr>
              <p:cNvPr id="134201" name="Freeform 57"/>
              <p:cNvSpPr>
                <a:spLocks/>
              </p:cNvSpPr>
              <p:nvPr/>
            </p:nvSpPr>
            <p:spPr bwMode="hidden">
              <a:xfrm>
                <a:off x="5645" y="3066"/>
                <a:ext cx="60" cy="156"/>
              </a:xfrm>
              <a:custGeom>
                <a:avLst/>
                <a:gdLst/>
                <a:ahLst/>
                <a:cxnLst>
                  <a:cxn ang="0">
                    <a:pos x="54" y="90"/>
                  </a:cxn>
                  <a:cxn ang="0">
                    <a:pos x="48" y="126"/>
                  </a:cxn>
                  <a:cxn ang="0">
                    <a:pos x="24" y="156"/>
                  </a:cxn>
                  <a:cxn ang="0">
                    <a:pos x="30" y="156"/>
                  </a:cxn>
                  <a:cxn ang="0">
                    <a:pos x="54" y="126"/>
                  </a:cxn>
                  <a:cxn ang="0">
                    <a:pos x="60" y="90"/>
                  </a:cxn>
                  <a:cxn ang="0">
                    <a:pos x="54" y="66"/>
                  </a:cxn>
                  <a:cxn ang="0">
                    <a:pos x="48" y="42"/>
                  </a:cxn>
                  <a:cxn ang="0">
                    <a:pos x="30" y="18"/>
                  </a:cxn>
                  <a:cxn ang="0">
                    <a:pos x="6" y="0"/>
                  </a:cxn>
                  <a:cxn ang="0">
                    <a:pos x="0" y="6"/>
                  </a:cxn>
                  <a:cxn ang="0">
                    <a:pos x="24" y="24"/>
                  </a:cxn>
                  <a:cxn ang="0">
                    <a:pos x="42" y="42"/>
                  </a:cxn>
                  <a:cxn ang="0">
                    <a:pos x="48" y="66"/>
                  </a:cxn>
                  <a:cxn ang="0">
                    <a:pos x="54" y="90"/>
                  </a:cxn>
                  <a:cxn ang="0">
                    <a:pos x="54" y="90"/>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lnTo>
                      <a:pt x="54" y="90"/>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US"/>
              </a:p>
            </p:txBody>
          </p:sp>
          <p:sp>
            <p:nvSpPr>
              <p:cNvPr id="134202" name="Freeform 58"/>
              <p:cNvSpPr>
                <a:spLocks/>
              </p:cNvSpPr>
              <p:nvPr/>
            </p:nvSpPr>
            <p:spPr bwMode="hidden">
              <a:xfrm>
                <a:off x="5375" y="3246"/>
                <a:ext cx="192" cy="18"/>
              </a:xfrm>
              <a:custGeom>
                <a:avLst/>
                <a:gdLst/>
                <a:ahLst/>
                <a:cxnLst>
                  <a:cxn ang="0">
                    <a:pos x="114" y="12"/>
                  </a:cxn>
                  <a:cxn ang="0">
                    <a:pos x="72" y="6"/>
                  </a:cxn>
                  <a:cxn ang="0">
                    <a:pos x="30" y="0"/>
                  </a:cxn>
                  <a:cxn ang="0">
                    <a:pos x="0" y="0"/>
                  </a:cxn>
                  <a:cxn ang="0">
                    <a:pos x="54" y="12"/>
                  </a:cxn>
                  <a:cxn ang="0">
                    <a:pos x="114" y="18"/>
                  </a:cxn>
                  <a:cxn ang="0">
                    <a:pos x="156" y="18"/>
                  </a:cxn>
                  <a:cxn ang="0">
                    <a:pos x="192" y="12"/>
                  </a:cxn>
                  <a:cxn ang="0">
                    <a:pos x="186" y="0"/>
                  </a:cxn>
                  <a:cxn ang="0">
                    <a:pos x="150" y="6"/>
                  </a:cxn>
                  <a:cxn ang="0">
                    <a:pos x="114" y="12"/>
                  </a:cxn>
                  <a:cxn ang="0">
                    <a:pos x="114" y="12"/>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lnTo>
                      <a:pt x="114" y="12"/>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US"/>
              </a:p>
            </p:txBody>
          </p:sp>
          <p:sp>
            <p:nvSpPr>
              <p:cNvPr id="134203" name="Freeform 59"/>
              <p:cNvSpPr>
                <a:spLocks/>
              </p:cNvSpPr>
              <p:nvPr/>
            </p:nvSpPr>
            <p:spPr bwMode="hidden">
              <a:xfrm>
                <a:off x="5304" y="3042"/>
                <a:ext cx="161" cy="186"/>
              </a:xfrm>
              <a:custGeom>
                <a:avLst/>
                <a:gdLst/>
                <a:ahLst/>
                <a:cxnLst>
                  <a:cxn ang="0">
                    <a:pos x="11" y="114"/>
                  </a:cxn>
                  <a:cxn ang="0">
                    <a:pos x="17" y="96"/>
                  </a:cxn>
                  <a:cxn ang="0">
                    <a:pos x="23" y="78"/>
                  </a:cxn>
                  <a:cxn ang="0">
                    <a:pos x="53" y="42"/>
                  </a:cxn>
                  <a:cxn ang="0">
                    <a:pos x="101" y="18"/>
                  </a:cxn>
                  <a:cxn ang="0">
                    <a:pos x="155" y="6"/>
                  </a:cxn>
                  <a:cxn ang="0">
                    <a:pos x="161" y="0"/>
                  </a:cxn>
                  <a:cxn ang="0">
                    <a:pos x="95" y="12"/>
                  </a:cxn>
                  <a:cxn ang="0">
                    <a:pos x="47" y="36"/>
                  </a:cxn>
                  <a:cxn ang="0">
                    <a:pos x="11" y="72"/>
                  </a:cxn>
                  <a:cxn ang="0">
                    <a:pos x="5" y="90"/>
                  </a:cxn>
                  <a:cxn ang="0">
                    <a:pos x="0" y="114"/>
                  </a:cxn>
                  <a:cxn ang="0">
                    <a:pos x="11" y="150"/>
                  </a:cxn>
                  <a:cxn ang="0">
                    <a:pos x="23" y="168"/>
                  </a:cxn>
                  <a:cxn ang="0">
                    <a:pos x="41" y="186"/>
                  </a:cxn>
                  <a:cxn ang="0">
                    <a:pos x="65" y="186"/>
                  </a:cxn>
                  <a:cxn ang="0">
                    <a:pos x="41" y="168"/>
                  </a:cxn>
                  <a:cxn ang="0">
                    <a:pos x="23" y="150"/>
                  </a:cxn>
                  <a:cxn ang="0">
                    <a:pos x="17" y="132"/>
                  </a:cxn>
                  <a:cxn ang="0">
                    <a:pos x="11" y="114"/>
                  </a:cxn>
                  <a:cxn ang="0">
                    <a:pos x="11" y="114"/>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lnTo>
                      <a:pt x="11" y="114"/>
                    </a:lnTo>
                    <a:close/>
                  </a:path>
                </a:pathLst>
              </a:custGeom>
              <a:gradFill rotWithShape="0">
                <a:gsLst>
                  <a:gs pos="0">
                    <a:schemeClr val="bg1"/>
                  </a:gs>
                  <a:gs pos="100000">
                    <a:schemeClr val="accent2"/>
                  </a:gs>
                </a:gsLst>
                <a:lin ang="5400000" scaled="1"/>
              </a:gradFill>
              <a:ln w="9525">
                <a:noFill/>
                <a:round/>
                <a:headEnd/>
                <a:tailEnd/>
              </a:ln>
            </p:spPr>
            <p:txBody>
              <a:bodyPr/>
              <a:lstStyle/>
              <a:p>
                <a:endParaRPr lang="en-US"/>
              </a:p>
            </p:txBody>
          </p:sp>
          <p:sp>
            <p:nvSpPr>
              <p:cNvPr id="134204" name="Freeform 60"/>
              <p:cNvSpPr>
                <a:spLocks/>
              </p:cNvSpPr>
              <p:nvPr/>
            </p:nvSpPr>
            <p:spPr bwMode="hidden">
              <a:xfrm>
                <a:off x="5489" y="3042"/>
                <a:ext cx="186" cy="210"/>
              </a:xfrm>
              <a:custGeom>
                <a:avLst/>
                <a:gdLst/>
                <a:ahLst/>
                <a:cxnLst>
                  <a:cxn ang="0">
                    <a:pos x="0" y="6"/>
                  </a:cxn>
                  <a:cxn ang="0">
                    <a:pos x="66" y="12"/>
                  </a:cxn>
                  <a:cxn ang="0">
                    <a:pos x="119" y="36"/>
                  </a:cxn>
                  <a:cxn ang="0">
                    <a:pos x="155" y="72"/>
                  </a:cxn>
                  <a:cxn ang="0">
                    <a:pos x="161" y="90"/>
                  </a:cxn>
                  <a:cxn ang="0">
                    <a:pos x="167" y="114"/>
                  </a:cxn>
                  <a:cxn ang="0">
                    <a:pos x="161" y="138"/>
                  </a:cxn>
                  <a:cxn ang="0">
                    <a:pos x="149" y="162"/>
                  </a:cxn>
                  <a:cxn ang="0">
                    <a:pos x="119" y="180"/>
                  </a:cxn>
                  <a:cxn ang="0">
                    <a:pos x="90" y="198"/>
                  </a:cxn>
                  <a:cxn ang="0">
                    <a:pos x="96" y="210"/>
                  </a:cxn>
                  <a:cxn ang="0">
                    <a:pos x="131" y="192"/>
                  </a:cxn>
                  <a:cxn ang="0">
                    <a:pos x="161" y="168"/>
                  </a:cxn>
                  <a:cxn ang="0">
                    <a:pos x="179" y="144"/>
                  </a:cxn>
                  <a:cxn ang="0">
                    <a:pos x="185" y="114"/>
                  </a:cxn>
                  <a:cxn ang="0">
                    <a:pos x="179" y="90"/>
                  </a:cxn>
                  <a:cxn ang="0">
                    <a:pos x="173" y="66"/>
                  </a:cxn>
                  <a:cxn ang="0">
                    <a:pos x="155" y="48"/>
                  </a:cxn>
                  <a:cxn ang="0">
                    <a:pos x="131" y="30"/>
                  </a:cxn>
                  <a:cxn ang="0">
                    <a:pos x="72" y="6"/>
                  </a:cxn>
                  <a:cxn ang="0">
                    <a:pos x="0" y="0"/>
                  </a:cxn>
                  <a:cxn ang="0">
                    <a:pos x="0" y="6"/>
                  </a:cxn>
                  <a:cxn ang="0">
                    <a:pos x="0" y="6"/>
                  </a:cxn>
                  <a:cxn ang="0">
                    <a:pos x="0" y="6"/>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lnTo>
                      <a:pt x="0" y="6"/>
                    </a:lnTo>
                    <a:lnTo>
                      <a:pt x="0" y="6"/>
                    </a:lnTo>
                    <a:close/>
                  </a:path>
                </a:pathLst>
              </a:custGeom>
              <a:gradFill rotWithShape="0">
                <a:gsLst>
                  <a:gs pos="0">
                    <a:schemeClr val="bg1"/>
                  </a:gs>
                  <a:gs pos="100000">
                    <a:schemeClr val="accent2"/>
                  </a:gs>
                </a:gsLst>
                <a:lin ang="5400000" scaled="1"/>
              </a:gradFill>
              <a:ln w="9525">
                <a:noFill/>
                <a:round/>
                <a:headEnd/>
                <a:tailEnd/>
              </a:ln>
            </p:spPr>
            <p:txBody>
              <a:bodyPr/>
              <a:lstStyle/>
              <a:p>
                <a:endParaRPr lang="en-US"/>
              </a:p>
            </p:txBody>
          </p:sp>
          <p:sp>
            <p:nvSpPr>
              <p:cNvPr id="134205" name="Freeform 61"/>
              <p:cNvSpPr>
                <a:spLocks noEditPoints="1"/>
              </p:cNvSpPr>
              <p:nvPr/>
            </p:nvSpPr>
            <p:spPr bwMode="hidden">
              <a:xfrm>
                <a:off x="5345" y="3058"/>
                <a:ext cx="299" cy="186"/>
              </a:xfrm>
              <a:custGeom>
                <a:avLst/>
                <a:gdLst/>
                <a:ahLst/>
                <a:cxnLst>
                  <a:cxn ang="0">
                    <a:pos x="150" y="0"/>
                  </a:cxn>
                  <a:cxn ang="0">
                    <a:pos x="90" y="6"/>
                  </a:cxn>
                  <a:cxn ang="0">
                    <a:pos x="42" y="30"/>
                  </a:cxn>
                  <a:cxn ang="0">
                    <a:pos x="12" y="54"/>
                  </a:cxn>
                  <a:cxn ang="0">
                    <a:pos x="6" y="72"/>
                  </a:cxn>
                  <a:cxn ang="0">
                    <a:pos x="0" y="90"/>
                  </a:cxn>
                  <a:cxn ang="0">
                    <a:pos x="6" y="108"/>
                  </a:cxn>
                  <a:cxn ang="0">
                    <a:pos x="12" y="126"/>
                  </a:cxn>
                  <a:cxn ang="0">
                    <a:pos x="42" y="156"/>
                  </a:cxn>
                  <a:cxn ang="0">
                    <a:pos x="90" y="180"/>
                  </a:cxn>
                  <a:cxn ang="0">
                    <a:pos x="150" y="186"/>
                  </a:cxn>
                  <a:cxn ang="0">
                    <a:pos x="209" y="180"/>
                  </a:cxn>
                  <a:cxn ang="0">
                    <a:pos x="257" y="156"/>
                  </a:cxn>
                  <a:cxn ang="0">
                    <a:pos x="287" y="126"/>
                  </a:cxn>
                  <a:cxn ang="0">
                    <a:pos x="299" y="108"/>
                  </a:cxn>
                  <a:cxn ang="0">
                    <a:pos x="299" y="90"/>
                  </a:cxn>
                  <a:cxn ang="0">
                    <a:pos x="299" y="72"/>
                  </a:cxn>
                  <a:cxn ang="0">
                    <a:pos x="287" y="54"/>
                  </a:cxn>
                  <a:cxn ang="0">
                    <a:pos x="257" y="30"/>
                  </a:cxn>
                  <a:cxn ang="0">
                    <a:pos x="209" y="6"/>
                  </a:cxn>
                  <a:cxn ang="0">
                    <a:pos x="150" y="0"/>
                  </a:cxn>
                  <a:cxn ang="0">
                    <a:pos x="150" y="0"/>
                  </a:cxn>
                  <a:cxn ang="0">
                    <a:pos x="150" y="180"/>
                  </a:cxn>
                  <a:cxn ang="0">
                    <a:pos x="96" y="174"/>
                  </a:cxn>
                  <a:cxn ang="0">
                    <a:pos x="48" y="156"/>
                  </a:cxn>
                  <a:cxn ang="0">
                    <a:pos x="18" y="126"/>
                  </a:cxn>
                  <a:cxn ang="0">
                    <a:pos x="12" y="108"/>
                  </a:cxn>
                  <a:cxn ang="0">
                    <a:pos x="6" y="90"/>
                  </a:cxn>
                  <a:cxn ang="0">
                    <a:pos x="12" y="72"/>
                  </a:cxn>
                  <a:cxn ang="0">
                    <a:pos x="18" y="54"/>
                  </a:cxn>
                  <a:cxn ang="0">
                    <a:pos x="48" y="30"/>
                  </a:cxn>
                  <a:cxn ang="0">
                    <a:pos x="96" y="12"/>
                  </a:cxn>
                  <a:cxn ang="0">
                    <a:pos x="150" y="6"/>
                  </a:cxn>
                  <a:cxn ang="0">
                    <a:pos x="203" y="12"/>
                  </a:cxn>
                  <a:cxn ang="0">
                    <a:pos x="251" y="30"/>
                  </a:cxn>
                  <a:cxn ang="0">
                    <a:pos x="281" y="54"/>
                  </a:cxn>
                  <a:cxn ang="0">
                    <a:pos x="293" y="72"/>
                  </a:cxn>
                  <a:cxn ang="0">
                    <a:pos x="293" y="90"/>
                  </a:cxn>
                  <a:cxn ang="0">
                    <a:pos x="293" y="108"/>
                  </a:cxn>
                  <a:cxn ang="0">
                    <a:pos x="281" y="126"/>
                  </a:cxn>
                  <a:cxn ang="0">
                    <a:pos x="251" y="156"/>
                  </a:cxn>
                  <a:cxn ang="0">
                    <a:pos x="203" y="174"/>
                  </a:cxn>
                  <a:cxn ang="0">
                    <a:pos x="150" y="180"/>
                  </a:cxn>
                  <a:cxn ang="0">
                    <a:pos x="150" y="180"/>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lnTo>
                      <a:pt x="150" y="180"/>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US"/>
              </a:p>
            </p:txBody>
          </p:sp>
          <p:grpSp>
            <p:nvGrpSpPr>
              <p:cNvPr id="134206" name="Group 62"/>
              <p:cNvGrpSpPr>
                <a:grpSpLocks/>
              </p:cNvGrpSpPr>
              <p:nvPr/>
            </p:nvGrpSpPr>
            <p:grpSpPr bwMode="auto">
              <a:xfrm>
                <a:off x="5381" y="3085"/>
                <a:ext cx="227" cy="132"/>
                <a:chOff x="5381" y="3085"/>
                <a:chExt cx="227" cy="132"/>
              </a:xfrm>
            </p:grpSpPr>
            <p:sp>
              <p:nvSpPr>
                <p:cNvPr id="134207" name="Oval 63"/>
                <p:cNvSpPr>
                  <a:spLocks noChangeArrowheads="1"/>
                </p:cNvSpPr>
                <p:nvPr userDrawn="1"/>
              </p:nvSpPr>
              <p:spPr bwMode="hidden">
                <a:xfrm>
                  <a:off x="5381" y="3085"/>
                  <a:ext cx="227" cy="132"/>
                </a:xfrm>
                <a:prstGeom prst="ellipse">
                  <a:avLst/>
                </a:prstGeom>
                <a:gradFill rotWithShape="0">
                  <a:gsLst>
                    <a:gs pos="0">
                      <a:schemeClr val="bg1"/>
                    </a:gs>
                    <a:gs pos="100000">
                      <a:schemeClr val="accent2"/>
                    </a:gs>
                  </a:gsLst>
                  <a:lin ang="5400000" scaled="1"/>
                </a:gradFill>
                <a:ln w="9525">
                  <a:noFill/>
                  <a:round/>
                  <a:headEnd/>
                  <a:tailEnd/>
                </a:ln>
                <a:effectLst/>
              </p:spPr>
              <p:txBody>
                <a:bodyPr/>
                <a:lstStyle/>
                <a:p>
                  <a:endParaRPr lang="en-US"/>
                </a:p>
              </p:txBody>
            </p:sp>
            <p:sp>
              <p:nvSpPr>
                <p:cNvPr id="134208" name="Oval 64"/>
                <p:cNvSpPr>
                  <a:spLocks noChangeArrowheads="1"/>
                </p:cNvSpPr>
                <p:nvPr userDrawn="1"/>
              </p:nvSpPr>
              <p:spPr bwMode="hidden">
                <a:xfrm>
                  <a:off x="5403" y="3099"/>
                  <a:ext cx="182" cy="102"/>
                </a:xfrm>
                <a:prstGeom prst="ellipse">
                  <a:avLst/>
                </a:prstGeom>
                <a:gradFill rotWithShape="0">
                  <a:gsLst>
                    <a:gs pos="0">
                      <a:schemeClr val="accent2"/>
                    </a:gs>
                    <a:gs pos="100000">
                      <a:schemeClr val="bg1"/>
                    </a:gs>
                  </a:gsLst>
                  <a:lin ang="5400000" scaled="1"/>
                </a:gradFill>
                <a:ln w="9525">
                  <a:noFill/>
                  <a:round/>
                  <a:headEnd/>
                  <a:tailEnd/>
                </a:ln>
                <a:effectLst/>
              </p:spPr>
              <p:txBody>
                <a:bodyPr/>
                <a:lstStyle/>
                <a:p>
                  <a:endParaRPr lang="en-US"/>
                </a:p>
              </p:txBody>
            </p:sp>
            <p:sp>
              <p:nvSpPr>
                <p:cNvPr id="134209" name="Oval 65"/>
                <p:cNvSpPr>
                  <a:spLocks noChangeArrowheads="1"/>
                </p:cNvSpPr>
                <p:nvPr userDrawn="1"/>
              </p:nvSpPr>
              <p:spPr bwMode="hidden">
                <a:xfrm>
                  <a:off x="5431" y="3109"/>
                  <a:ext cx="125" cy="82"/>
                </a:xfrm>
                <a:prstGeom prst="ellipse">
                  <a:avLst/>
                </a:prstGeom>
                <a:gradFill rotWithShape="0">
                  <a:gsLst>
                    <a:gs pos="0">
                      <a:schemeClr val="bg1"/>
                    </a:gs>
                    <a:gs pos="100000">
                      <a:schemeClr val="accent2"/>
                    </a:gs>
                  </a:gsLst>
                  <a:lin ang="5400000" scaled="1"/>
                </a:gradFill>
                <a:ln w="9525">
                  <a:noFill/>
                  <a:round/>
                  <a:headEnd/>
                  <a:tailEnd/>
                </a:ln>
                <a:effectLst/>
              </p:spPr>
              <p:txBody>
                <a:bodyPr/>
                <a:lstStyle/>
                <a:p>
                  <a:endParaRPr lang="en-US"/>
                </a:p>
              </p:txBody>
            </p:sp>
            <p:sp>
              <p:nvSpPr>
                <p:cNvPr id="134210" name="Oval 66"/>
                <p:cNvSpPr>
                  <a:spLocks noChangeArrowheads="1"/>
                </p:cNvSpPr>
                <p:nvPr userDrawn="1"/>
              </p:nvSpPr>
              <p:spPr bwMode="hidden">
                <a:xfrm>
                  <a:off x="5458" y="3125"/>
                  <a:ext cx="73" cy="47"/>
                </a:xfrm>
                <a:prstGeom prst="ellipse">
                  <a:avLst/>
                </a:prstGeom>
                <a:gradFill rotWithShape="0">
                  <a:gsLst>
                    <a:gs pos="0">
                      <a:schemeClr val="accent2"/>
                    </a:gs>
                    <a:gs pos="100000">
                      <a:schemeClr val="bg1"/>
                    </a:gs>
                  </a:gsLst>
                  <a:lin ang="5400000" scaled="1"/>
                </a:gradFill>
                <a:ln w="9525">
                  <a:noFill/>
                  <a:round/>
                  <a:headEnd/>
                  <a:tailEnd/>
                </a:ln>
                <a:effectLst/>
              </p:spPr>
              <p:txBody>
                <a:bodyPr/>
                <a:lstStyle/>
                <a:p>
                  <a:endParaRPr lang="en-US"/>
                </a:p>
              </p:txBody>
            </p:sp>
          </p:grpSp>
        </p:grpSp>
      </p:grpSp>
      <p:sp>
        <p:nvSpPr>
          <p:cNvPr id="134211" name="Rectangle 67"/>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134212" name="Rectangle 68"/>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4213" name="Rectangle 69"/>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defRPr>
            </a:lvl1pPr>
          </a:lstStyle>
          <a:p>
            <a:endParaRPr lang="en-US"/>
          </a:p>
        </p:txBody>
      </p:sp>
      <p:sp>
        <p:nvSpPr>
          <p:cNvPr id="134214" name="Rectangle 70"/>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defRPr>
            </a:lvl1pPr>
          </a:lstStyle>
          <a:p>
            <a:endParaRPr lang="en-US"/>
          </a:p>
        </p:txBody>
      </p:sp>
      <p:sp>
        <p:nvSpPr>
          <p:cNvPr id="134215" name="Rectangle 71"/>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defRPr>
            </a:lvl1pPr>
          </a:lstStyle>
          <a:p>
            <a:fld id="{BE2D4168-1AC8-434E-90AA-DE7D7FAC7591}"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Lst>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fontAlgn="base">
        <a:spcBef>
          <a:spcPct val="20000"/>
        </a:spcBef>
        <a:spcAft>
          <a:spcPct val="0"/>
        </a:spcAft>
        <a:buClr>
          <a:schemeClr val="hlink"/>
        </a:buClr>
        <a:buSzPct val="80000"/>
        <a:buFont typeface="Wingdings" pitchFamily="2" charset="2"/>
        <a:buChar char="Ø"/>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tx2"/>
        </a:buClr>
        <a:buSzPct val="50000"/>
        <a:buFont typeface="Wingdings" pitchFamily="2" charset="2"/>
        <a:buChar char="l"/>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accent2"/>
        </a:buClr>
        <a:buChar char="•"/>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folHlink"/>
        </a:buClr>
        <a:buSzPct val="50000"/>
        <a:buFont typeface="Wingdings" pitchFamily="2" charset="2"/>
        <a:buChar char="l"/>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457200"/>
            <a:ext cx="7772400" cy="1828800"/>
          </a:xfrm>
        </p:spPr>
        <p:txBody>
          <a:bodyPr/>
          <a:lstStyle/>
          <a:p>
            <a:r>
              <a:rPr lang="en-US" sz="3200" dirty="0">
                <a:solidFill>
                  <a:srgbClr val="FFFF00"/>
                </a:solidFill>
              </a:rPr>
              <a:t>Developing a Decision Making Tool for Determining LID </a:t>
            </a:r>
            <a:r>
              <a:rPr lang="en-US" sz="3200" dirty="0" err="1">
                <a:solidFill>
                  <a:srgbClr val="FFFF00"/>
                </a:solidFill>
              </a:rPr>
              <a:t>Stormwater</a:t>
            </a:r>
            <a:r>
              <a:rPr lang="en-US" sz="3200" dirty="0">
                <a:solidFill>
                  <a:srgbClr val="FFFF00"/>
                </a:solidFill>
              </a:rPr>
              <a:t> Detention Requirements for the LRGV</a:t>
            </a:r>
          </a:p>
        </p:txBody>
      </p:sp>
      <p:sp>
        <p:nvSpPr>
          <p:cNvPr id="2051" name="Rectangle 3"/>
          <p:cNvSpPr>
            <a:spLocks noGrp="1" noChangeArrowheads="1"/>
          </p:cNvSpPr>
          <p:nvPr>
            <p:ph type="subTitle" idx="1"/>
          </p:nvPr>
        </p:nvSpPr>
        <p:spPr>
          <a:xfrm>
            <a:off x="381000" y="2057400"/>
            <a:ext cx="8229600" cy="4038600"/>
          </a:xfrm>
        </p:spPr>
        <p:txBody>
          <a:bodyPr/>
          <a:lstStyle/>
          <a:p>
            <a:pPr algn="l">
              <a:lnSpc>
                <a:spcPct val="80000"/>
              </a:lnSpc>
            </a:pPr>
            <a:endParaRPr lang="en-US" sz="2400" dirty="0"/>
          </a:p>
          <a:p>
            <a:pPr>
              <a:lnSpc>
                <a:spcPct val="80000"/>
              </a:lnSpc>
            </a:pPr>
            <a:r>
              <a:rPr lang="en-US" sz="2400" dirty="0"/>
              <a:t>Javier Guerrero</a:t>
            </a:r>
          </a:p>
          <a:p>
            <a:pPr>
              <a:lnSpc>
                <a:spcPct val="80000"/>
              </a:lnSpc>
            </a:pPr>
            <a:r>
              <a:rPr lang="en-US" sz="2400" dirty="0"/>
              <a:t>Civil Engineering, University of Texas Rio Grande Valley</a:t>
            </a:r>
          </a:p>
          <a:p>
            <a:pPr>
              <a:lnSpc>
                <a:spcPct val="80000"/>
              </a:lnSpc>
            </a:pPr>
            <a:r>
              <a:rPr lang="en-US" sz="2400" dirty="0"/>
              <a:t>Kim Jones, Taufiq Alam</a:t>
            </a:r>
          </a:p>
          <a:p>
            <a:pPr>
              <a:lnSpc>
                <a:spcPct val="80000"/>
              </a:lnSpc>
            </a:pPr>
            <a:r>
              <a:rPr lang="en-US" sz="2400" dirty="0"/>
              <a:t>Institute of Sustainable Energy and the Environment</a:t>
            </a:r>
          </a:p>
          <a:p>
            <a:pPr>
              <a:lnSpc>
                <a:spcPct val="80000"/>
              </a:lnSpc>
            </a:pPr>
            <a:r>
              <a:rPr lang="en-US" sz="2400" dirty="0"/>
              <a:t>Texas A&amp;M University-Kingsville</a:t>
            </a:r>
          </a:p>
          <a:p>
            <a:pPr>
              <a:lnSpc>
                <a:spcPct val="80000"/>
              </a:lnSpc>
            </a:pPr>
            <a:endParaRPr lang="en-US" sz="2400" b="1" dirty="0"/>
          </a:p>
          <a:p>
            <a:pPr>
              <a:lnSpc>
                <a:spcPct val="80000"/>
              </a:lnSpc>
            </a:pPr>
            <a:r>
              <a:rPr lang="en-US" sz="2400" b="1" dirty="0"/>
              <a:t>19</a:t>
            </a:r>
            <a:r>
              <a:rPr lang="en-US" sz="2400" b="1" baseline="30000" dirty="0"/>
              <a:t>th</a:t>
            </a:r>
            <a:r>
              <a:rPr lang="en-US" sz="2400" b="1" dirty="0"/>
              <a:t> Annual Water Quality Management and Planning Conference</a:t>
            </a:r>
          </a:p>
          <a:p>
            <a:pPr>
              <a:lnSpc>
                <a:spcPct val="80000"/>
              </a:lnSpc>
            </a:pPr>
            <a:r>
              <a:rPr lang="en-US" sz="2400" b="1" dirty="0"/>
              <a:t>May 26, 2017</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ChangeArrowheads="1"/>
          </p:cNvSpPr>
          <p:nvPr>
            <p:ph type="body" sz="half" idx="1"/>
          </p:nvPr>
        </p:nvSpPr>
        <p:spPr>
          <a:xfrm>
            <a:off x="838200" y="762000"/>
            <a:ext cx="7315200" cy="3733800"/>
          </a:xfrm>
        </p:spPr>
        <p:txBody>
          <a:bodyPr/>
          <a:lstStyle/>
          <a:p>
            <a:pPr algn="ctr">
              <a:buFont typeface="Wingdings" pitchFamily="2" charset="2"/>
              <a:buNone/>
            </a:pPr>
            <a:r>
              <a:rPr lang="en-US" sz="2800" dirty="0"/>
              <a:t>   </a:t>
            </a:r>
            <a:r>
              <a:rPr lang="en-US" sz="2800" u="sng" dirty="0" err="1">
                <a:solidFill>
                  <a:srgbClr val="FFFF00"/>
                </a:solidFill>
              </a:rPr>
              <a:t>Acknowlegements</a:t>
            </a:r>
            <a:endParaRPr lang="en-US" sz="2800" u="sng" dirty="0">
              <a:solidFill>
                <a:srgbClr val="FFFF00"/>
              </a:solidFill>
            </a:endParaRPr>
          </a:p>
          <a:p>
            <a:pPr>
              <a:buFont typeface="Wingdings" pitchFamily="2" charset="2"/>
              <a:buNone/>
            </a:pPr>
            <a:r>
              <a:rPr lang="en-US" sz="2400" dirty="0"/>
              <a:t>Border Environmental Cooperation Council</a:t>
            </a:r>
          </a:p>
          <a:p>
            <a:pPr>
              <a:buFont typeface="Wingdings" pitchFamily="2" charset="2"/>
              <a:buNone/>
            </a:pPr>
            <a:r>
              <a:rPr lang="en-US" sz="2400" dirty="0"/>
              <a:t>U.S. EPA Border 2020 Contract SOLTA-15-010</a:t>
            </a:r>
          </a:p>
          <a:p>
            <a:pPr>
              <a:buFont typeface="Wingdings" pitchFamily="2" charset="2"/>
              <a:buNone/>
            </a:pPr>
            <a:r>
              <a:rPr lang="en-US" sz="2400" dirty="0"/>
              <a:t>LRGV SW Task Force Partners</a:t>
            </a:r>
          </a:p>
          <a:p>
            <a:pPr>
              <a:buFont typeface="Wingdings" pitchFamily="2" charset="2"/>
              <a:buNone/>
            </a:pPr>
            <a:r>
              <a:rPr lang="en-US" sz="2400" dirty="0"/>
              <a:t>University of Texas Rio Grande Valley</a:t>
            </a:r>
          </a:p>
          <a:p>
            <a:pPr>
              <a:buFont typeface="Wingdings" pitchFamily="2" charset="2"/>
              <a:buNone/>
            </a:pPr>
            <a:endParaRPr lang="en-US" sz="2400" dirty="0"/>
          </a:p>
          <a:p>
            <a:endParaRPr lang="en-US" sz="2800" dirty="0"/>
          </a:p>
          <a:p>
            <a:endParaRPr lang="en-US" sz="2800" dirty="0"/>
          </a:p>
        </p:txBody>
      </p:sp>
    </p:spTree>
    <p:extLst>
      <p:ext uri="{BB962C8B-B14F-4D97-AF65-F5344CB8AC3E}">
        <p14:creationId xmlns:p14="http://schemas.microsoft.com/office/powerpoint/2010/main" val="392395825"/>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a:xfrm>
            <a:off x="457200" y="460375"/>
            <a:ext cx="8229600" cy="1139825"/>
          </a:xfrm>
        </p:spPr>
        <p:txBody>
          <a:bodyPr/>
          <a:lstStyle/>
          <a:p>
            <a:r>
              <a:rPr lang="en-US" sz="3300" u="sng" dirty="0">
                <a:solidFill>
                  <a:srgbClr val="FFFF00"/>
                </a:solidFill>
              </a:rPr>
              <a:t>DMT for LRGV LID </a:t>
            </a:r>
            <a:r>
              <a:rPr lang="en-US" sz="3300" u="sng" dirty="0" err="1">
                <a:solidFill>
                  <a:srgbClr val="FFFF00"/>
                </a:solidFill>
              </a:rPr>
              <a:t>stormwater</a:t>
            </a:r>
            <a:r>
              <a:rPr lang="en-US" sz="3300" u="sng" dirty="0">
                <a:solidFill>
                  <a:srgbClr val="FFFF00"/>
                </a:solidFill>
              </a:rPr>
              <a:t> management and planning</a:t>
            </a:r>
          </a:p>
        </p:txBody>
      </p:sp>
      <p:sp>
        <p:nvSpPr>
          <p:cNvPr id="109571" name="Rectangle 3"/>
          <p:cNvSpPr>
            <a:spLocks noGrp="1" noChangeArrowheads="1"/>
          </p:cNvSpPr>
          <p:nvPr>
            <p:ph type="body" idx="1"/>
          </p:nvPr>
        </p:nvSpPr>
        <p:spPr>
          <a:xfrm>
            <a:off x="609600" y="1600200"/>
            <a:ext cx="8229600" cy="4953000"/>
          </a:xfrm>
        </p:spPr>
        <p:txBody>
          <a:bodyPr/>
          <a:lstStyle/>
          <a:p>
            <a:pPr>
              <a:lnSpc>
                <a:spcPct val="90000"/>
              </a:lnSpc>
            </a:pPr>
            <a:r>
              <a:rPr lang="en-US" sz="2800" dirty="0"/>
              <a:t>Project Partners</a:t>
            </a:r>
          </a:p>
          <a:p>
            <a:pPr lvl="1">
              <a:lnSpc>
                <a:spcPct val="90000"/>
              </a:lnSpc>
            </a:pPr>
            <a:r>
              <a:rPr lang="en-US" sz="2400" dirty="0"/>
              <a:t>Border Environmental Cooperation Council</a:t>
            </a:r>
          </a:p>
          <a:p>
            <a:pPr lvl="1">
              <a:lnSpc>
                <a:spcPct val="90000"/>
              </a:lnSpc>
            </a:pPr>
            <a:r>
              <a:rPr lang="en-US" sz="2400" dirty="0"/>
              <a:t>US EPA Border 2020 program</a:t>
            </a:r>
          </a:p>
          <a:p>
            <a:pPr lvl="1">
              <a:lnSpc>
                <a:spcPct val="90000"/>
              </a:lnSpc>
            </a:pPr>
            <a:r>
              <a:rPr lang="en-US" sz="2400" dirty="0"/>
              <a:t>Texas A&amp;M University Kingsville</a:t>
            </a:r>
          </a:p>
          <a:p>
            <a:pPr lvl="1">
              <a:lnSpc>
                <a:spcPct val="90000"/>
              </a:lnSpc>
            </a:pPr>
            <a:r>
              <a:rPr lang="en-US" sz="2400" dirty="0"/>
              <a:t>LRGV TPDES </a:t>
            </a:r>
            <a:r>
              <a:rPr lang="en-US" sz="2400" dirty="0" err="1"/>
              <a:t>Stormwater</a:t>
            </a:r>
            <a:r>
              <a:rPr lang="en-US" sz="2400" dirty="0"/>
              <a:t> Task Force</a:t>
            </a:r>
          </a:p>
          <a:p>
            <a:pPr lvl="1">
              <a:lnSpc>
                <a:spcPct val="90000"/>
              </a:lnSpc>
            </a:pPr>
            <a:r>
              <a:rPr lang="en-US" sz="2400" dirty="0"/>
              <a:t>University of Texas Rio Grande Valley</a:t>
            </a:r>
          </a:p>
          <a:p>
            <a:pPr lvl="1">
              <a:lnSpc>
                <a:spcPct val="90000"/>
              </a:lnSpc>
            </a:pPr>
            <a:r>
              <a:rPr lang="en-US" sz="2400" dirty="0"/>
              <a:t>Cameron County and Cities of Edinburg, Weslaco, Donna</a:t>
            </a:r>
          </a:p>
          <a:p>
            <a:pPr lvl="1">
              <a:lnSpc>
                <a:spcPct val="90000"/>
              </a:lnSpc>
            </a:pPr>
            <a:r>
              <a:rPr lang="en-US" sz="2400" dirty="0"/>
              <a:t>South Texas College</a:t>
            </a:r>
          </a:p>
          <a:p>
            <a:pPr lvl="1">
              <a:lnSpc>
                <a:spcPct val="90000"/>
              </a:lnSpc>
            </a:pPr>
            <a:r>
              <a:rPr lang="en-US" sz="2400" dirty="0"/>
              <a:t>Regional EDC</a:t>
            </a:r>
          </a:p>
          <a:p>
            <a:pPr lvl="1">
              <a:lnSpc>
                <a:spcPct val="90000"/>
              </a:lnSpc>
            </a:pPr>
            <a:endParaRPr lang="en-US" sz="2400" dirty="0"/>
          </a:p>
          <a:p>
            <a:pPr lvl="1">
              <a:lnSpc>
                <a:spcPct val="90000"/>
              </a:lnSpc>
              <a:buNone/>
            </a:pPr>
            <a:endParaRPr lang="en-US" sz="2400" dirty="0"/>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ChangeArrowheads="1"/>
          </p:cNvSpPr>
          <p:nvPr>
            <p:ph type="body" sz="half" idx="1"/>
          </p:nvPr>
        </p:nvSpPr>
        <p:spPr>
          <a:xfrm>
            <a:off x="609600" y="23446"/>
            <a:ext cx="7315200" cy="5257800"/>
          </a:xfrm>
        </p:spPr>
        <p:txBody>
          <a:bodyPr/>
          <a:lstStyle/>
          <a:p>
            <a:pPr algn="ctr">
              <a:buFont typeface="Wingdings" pitchFamily="2" charset="2"/>
              <a:buNone/>
            </a:pPr>
            <a:r>
              <a:rPr lang="en-US" sz="2800" dirty="0"/>
              <a:t>   </a:t>
            </a:r>
            <a:r>
              <a:rPr lang="en-US" sz="2800" u="sng" dirty="0">
                <a:solidFill>
                  <a:srgbClr val="FFFF00"/>
                </a:solidFill>
              </a:rPr>
              <a:t>Project Objectives</a:t>
            </a:r>
          </a:p>
          <a:p>
            <a:r>
              <a:rPr lang="en-US" sz="2400" dirty="0"/>
              <a:t>Develop a user friendly design tool (DMT) to reduce reliance on traditional detention pond solutions and promote innovative LID/GI technologies to reduce BMP footprints, conserve land resources and improve water quality by incorporating subsurface and LID storage and runoff reduction calculations into the design process for the LRGV</a:t>
            </a:r>
          </a:p>
          <a:p>
            <a:r>
              <a:rPr lang="en-US" sz="2400" dirty="0"/>
              <a:t>Incorporate outreach and education into workshops and seminars to facilitate training and implementation of the DMT into design and construction </a:t>
            </a:r>
          </a:p>
          <a:p>
            <a:endParaRPr lang="en-US" sz="2800" dirty="0"/>
          </a:p>
          <a:p>
            <a:endParaRPr lang="en-US" sz="2800" dirty="0"/>
          </a:p>
        </p:txBody>
      </p:sp>
      <p:pic>
        <p:nvPicPr>
          <p:cNvPr id="3" name="Picture 2"/>
          <p:cNvPicPr>
            <a:picLocks noChangeAspect="1" noChangeArrowheads="1"/>
          </p:cNvPicPr>
          <p:nvPr/>
        </p:nvPicPr>
        <p:blipFill>
          <a:blip r:embed="rId3" cstate="print"/>
          <a:srcRect/>
          <a:stretch>
            <a:fillRect/>
          </a:stretch>
        </p:blipFill>
        <p:spPr bwMode="auto">
          <a:xfrm>
            <a:off x="3886200" y="4724400"/>
            <a:ext cx="3757246" cy="2000261"/>
          </a:xfrm>
          <a:prstGeom prst="rect">
            <a:avLst/>
          </a:prstGeom>
          <a:noFill/>
          <a:ln w="9525">
            <a:noFill/>
            <a:miter lim="800000"/>
            <a:headEnd/>
            <a:tailEnd/>
          </a:ln>
          <a:effectLst/>
        </p:spPr>
      </p:pic>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ChangeArrowheads="1"/>
          </p:cNvSpPr>
          <p:nvPr>
            <p:ph type="body" sz="half" idx="1"/>
          </p:nvPr>
        </p:nvSpPr>
        <p:spPr>
          <a:xfrm>
            <a:off x="533400" y="228600"/>
            <a:ext cx="5638800" cy="6126163"/>
          </a:xfrm>
        </p:spPr>
        <p:txBody>
          <a:bodyPr/>
          <a:lstStyle/>
          <a:p>
            <a:pPr algn="ctr">
              <a:buFont typeface="Wingdings" pitchFamily="2" charset="2"/>
              <a:buNone/>
            </a:pPr>
            <a:r>
              <a:rPr lang="en-US" sz="2800" dirty="0"/>
              <a:t>   </a:t>
            </a:r>
            <a:r>
              <a:rPr lang="en-US" sz="2800" u="sng" dirty="0">
                <a:solidFill>
                  <a:srgbClr val="FFFF00"/>
                </a:solidFill>
              </a:rPr>
              <a:t>Methodology and Modeling</a:t>
            </a:r>
          </a:p>
          <a:p>
            <a:pPr>
              <a:buFont typeface="Wingdings" pitchFamily="2" charset="2"/>
              <a:buNone/>
            </a:pPr>
            <a:r>
              <a:rPr lang="en-US" sz="2400" dirty="0"/>
              <a:t>DMT will incorporate extensive LID runoff and pollutant reduction data collected over several years from LID implementation program led by TAMUK and LRGV SW TF supported by TCEQ NPS 319 Program</a:t>
            </a:r>
          </a:p>
          <a:p>
            <a:pPr>
              <a:buFont typeface="Wingdings" pitchFamily="2" charset="2"/>
              <a:buNone/>
            </a:pPr>
            <a:r>
              <a:rPr lang="en-US" sz="2400" dirty="0" err="1"/>
              <a:t>WinSLAMM</a:t>
            </a:r>
            <a:r>
              <a:rPr lang="en-US" sz="2400" dirty="0"/>
              <a:t> model for SW BMP modeling peer reviewed and accepted by scientists, engineers and agencies</a:t>
            </a:r>
          </a:p>
          <a:p>
            <a:pPr>
              <a:buFont typeface="Wingdings" pitchFamily="2" charset="2"/>
              <a:buNone/>
            </a:pPr>
            <a:r>
              <a:rPr lang="en-US" sz="2400" dirty="0"/>
              <a:t>Model calibration and validation achievable for unique BMPs in the LRGV such as pervious pavements, </a:t>
            </a:r>
            <a:r>
              <a:rPr lang="en-US" sz="2400" dirty="0" err="1"/>
              <a:t>bioswales</a:t>
            </a:r>
            <a:r>
              <a:rPr lang="en-US" sz="2400" dirty="0"/>
              <a:t>, </a:t>
            </a:r>
            <a:r>
              <a:rPr lang="en-US" sz="2400" dirty="0" err="1"/>
              <a:t>biodetention</a:t>
            </a:r>
            <a:r>
              <a:rPr lang="en-US" sz="2400" dirty="0"/>
              <a:t> cells, others </a:t>
            </a:r>
          </a:p>
          <a:p>
            <a:endParaRPr lang="en-US" sz="2800" dirty="0"/>
          </a:p>
          <a:p>
            <a:endParaRPr lang="en-US" sz="2800" dirty="0"/>
          </a:p>
        </p:txBody>
      </p:sp>
      <p:pic>
        <p:nvPicPr>
          <p:cNvPr id="3" name="Picture 2"/>
          <p:cNvPicPr/>
          <p:nvPr/>
        </p:nvPicPr>
        <p:blipFill>
          <a:blip r:embed="rId3" cstate="print"/>
          <a:srcRect l="5536" t="3410" r="5190" b="2566"/>
          <a:stretch>
            <a:fillRect/>
          </a:stretch>
        </p:blipFill>
        <p:spPr bwMode="auto">
          <a:xfrm>
            <a:off x="6096000" y="1524000"/>
            <a:ext cx="2971800" cy="2209800"/>
          </a:xfrm>
          <a:prstGeom prst="rect">
            <a:avLst/>
          </a:prstGeom>
          <a:ln w="38100" cap="sq">
            <a:noFill/>
            <a:prstDash val="solid"/>
            <a:miter lim="800000"/>
          </a:ln>
          <a:effectLst/>
        </p:spPr>
      </p:pic>
    </p:spTree>
    <p:extLst>
      <p:ext uri="{BB962C8B-B14F-4D97-AF65-F5344CB8AC3E}">
        <p14:creationId xmlns:p14="http://schemas.microsoft.com/office/powerpoint/2010/main" val="2639811482"/>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ChangeArrowheads="1"/>
          </p:cNvSpPr>
          <p:nvPr>
            <p:ph type="body" sz="half" idx="1"/>
          </p:nvPr>
        </p:nvSpPr>
        <p:spPr>
          <a:xfrm>
            <a:off x="381000" y="228600"/>
            <a:ext cx="7315200" cy="3154363"/>
          </a:xfrm>
        </p:spPr>
        <p:txBody>
          <a:bodyPr/>
          <a:lstStyle/>
          <a:p>
            <a:pPr algn="ctr">
              <a:buFont typeface="Wingdings" pitchFamily="2" charset="2"/>
              <a:buNone/>
            </a:pPr>
            <a:r>
              <a:rPr lang="en-US" sz="2800" dirty="0"/>
              <a:t>   </a:t>
            </a:r>
            <a:r>
              <a:rPr lang="en-US" sz="2800" u="sng" dirty="0">
                <a:solidFill>
                  <a:srgbClr val="FFFF00"/>
                </a:solidFill>
              </a:rPr>
              <a:t>Methodology and Modeling</a:t>
            </a:r>
          </a:p>
          <a:p>
            <a:pPr>
              <a:buFont typeface="Wingdings" pitchFamily="2" charset="2"/>
              <a:buNone/>
            </a:pPr>
            <a:r>
              <a:rPr lang="en-US" sz="2400" dirty="0"/>
              <a:t>Extensive modeling runs of various combinations and connection of BMPs to be developed</a:t>
            </a:r>
          </a:p>
          <a:p>
            <a:pPr>
              <a:buFont typeface="Wingdings" pitchFamily="2" charset="2"/>
              <a:buNone/>
            </a:pPr>
            <a:r>
              <a:rPr lang="en-US" sz="2400" dirty="0"/>
              <a:t>Outputs coalesced into user friendly approaches such as Excel spreadsheets and tables (DMT) for use by cities, counties, planners, and stakeholders</a:t>
            </a:r>
          </a:p>
          <a:p>
            <a:pPr>
              <a:buFont typeface="Wingdings" pitchFamily="2" charset="2"/>
              <a:buNone/>
            </a:pPr>
            <a:r>
              <a:rPr lang="en-US" sz="2400" dirty="0"/>
              <a:t>DMT training and workshops implemented and enhanced for additional BMPs and connections</a:t>
            </a:r>
          </a:p>
          <a:p>
            <a:endParaRPr lang="en-US" sz="2800" dirty="0"/>
          </a:p>
          <a:p>
            <a:endParaRPr lang="en-US" sz="2800" dirty="0"/>
          </a:p>
        </p:txBody>
      </p:sp>
      <p:pic>
        <p:nvPicPr>
          <p:cNvPr id="3" name="Picture 2"/>
          <p:cNvPicPr>
            <a:picLocks noChangeAspect="1" noChangeArrowheads="1"/>
          </p:cNvPicPr>
          <p:nvPr/>
        </p:nvPicPr>
        <p:blipFill>
          <a:blip r:embed="rId3" cstate="print"/>
          <a:srcRect/>
          <a:stretch>
            <a:fillRect/>
          </a:stretch>
        </p:blipFill>
        <p:spPr bwMode="auto">
          <a:xfrm>
            <a:off x="771295" y="4114800"/>
            <a:ext cx="6924905" cy="2057400"/>
          </a:xfrm>
          <a:prstGeom prst="rect">
            <a:avLst/>
          </a:prstGeom>
          <a:noFill/>
          <a:ln w="9525">
            <a:noFill/>
            <a:miter lim="800000"/>
            <a:headEnd/>
            <a:tailEnd/>
          </a:ln>
          <a:effectLst/>
        </p:spPr>
      </p:pic>
    </p:spTree>
    <p:extLst>
      <p:ext uri="{BB962C8B-B14F-4D97-AF65-F5344CB8AC3E}">
        <p14:creationId xmlns:p14="http://schemas.microsoft.com/office/powerpoint/2010/main" val="2306609950"/>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ChangeArrowheads="1"/>
          </p:cNvSpPr>
          <p:nvPr>
            <p:ph type="body" sz="half" idx="1"/>
          </p:nvPr>
        </p:nvSpPr>
        <p:spPr>
          <a:xfrm>
            <a:off x="381000" y="228600"/>
            <a:ext cx="5181600" cy="5638800"/>
          </a:xfrm>
        </p:spPr>
        <p:txBody>
          <a:bodyPr/>
          <a:lstStyle/>
          <a:p>
            <a:pPr algn="ctr">
              <a:buFont typeface="Wingdings" pitchFamily="2" charset="2"/>
              <a:buNone/>
            </a:pPr>
            <a:r>
              <a:rPr lang="en-US" sz="2800" dirty="0"/>
              <a:t>   </a:t>
            </a:r>
            <a:r>
              <a:rPr lang="en-US" sz="2800" u="sng" dirty="0">
                <a:solidFill>
                  <a:srgbClr val="FFFF00"/>
                </a:solidFill>
              </a:rPr>
              <a:t>Milestones and Updates</a:t>
            </a:r>
          </a:p>
          <a:p>
            <a:pPr>
              <a:buFont typeface="Wingdings" pitchFamily="2" charset="2"/>
              <a:buNone/>
            </a:pPr>
            <a:r>
              <a:rPr lang="en-US" sz="2400" dirty="0"/>
              <a:t>Modeling QAP developed</a:t>
            </a:r>
          </a:p>
          <a:p>
            <a:pPr>
              <a:buFont typeface="Wingdings" pitchFamily="2" charset="2"/>
              <a:buNone/>
            </a:pPr>
            <a:r>
              <a:rPr lang="en-US" sz="2400" dirty="0"/>
              <a:t>Example prototypes for typical LRGV mixed use communities and development scenarios in development</a:t>
            </a:r>
          </a:p>
          <a:p>
            <a:pPr>
              <a:buFont typeface="Wingdings" pitchFamily="2" charset="2"/>
              <a:buNone/>
            </a:pPr>
            <a:r>
              <a:rPr lang="en-US" sz="2400" dirty="0"/>
              <a:t>Several initial meetings with DMT workgroup implemented</a:t>
            </a:r>
          </a:p>
          <a:p>
            <a:pPr>
              <a:buNone/>
            </a:pPr>
            <a:r>
              <a:rPr lang="en-US" sz="2400" dirty="0"/>
              <a:t>Modeling QAP developed</a:t>
            </a:r>
          </a:p>
          <a:p>
            <a:pPr>
              <a:buFont typeface="Wingdings" pitchFamily="2" charset="2"/>
              <a:buNone/>
            </a:pPr>
            <a:r>
              <a:rPr lang="en-US" sz="2400" dirty="0"/>
              <a:t>DMT WQ Conference roll out and engagement</a:t>
            </a:r>
          </a:p>
          <a:p>
            <a:pPr>
              <a:buFont typeface="Wingdings" pitchFamily="2" charset="2"/>
              <a:buNone/>
            </a:pPr>
            <a:r>
              <a:rPr lang="en-US" sz="2400" dirty="0"/>
              <a:t>Modeling scenarios and post processing completed October 2017</a:t>
            </a:r>
          </a:p>
          <a:p>
            <a:pPr>
              <a:buFont typeface="Wingdings" pitchFamily="2" charset="2"/>
              <a:buNone/>
            </a:pPr>
            <a:endParaRPr lang="en-US" sz="2400" dirty="0"/>
          </a:p>
          <a:p>
            <a:endParaRPr lang="en-US" sz="2800" dirty="0"/>
          </a:p>
          <a:p>
            <a:endParaRPr lang="en-US" sz="2800" dirty="0"/>
          </a:p>
        </p:txBody>
      </p:sp>
      <p:pic>
        <p:nvPicPr>
          <p:cNvPr id="4" name="Picture 3" descr="fire station.jpg"/>
          <p:cNvPicPr/>
          <p:nvPr/>
        </p:nvPicPr>
        <p:blipFill>
          <a:blip r:embed="rId3" cstate="print"/>
          <a:stretch>
            <a:fillRect/>
          </a:stretch>
        </p:blipFill>
        <p:spPr>
          <a:xfrm>
            <a:off x="5715000" y="990600"/>
            <a:ext cx="3048000" cy="2971800"/>
          </a:xfrm>
          <a:prstGeom prst="rect">
            <a:avLst/>
          </a:prstGeom>
          <a:ln w="508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923722078"/>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ChangeArrowheads="1"/>
          </p:cNvSpPr>
          <p:nvPr>
            <p:ph type="body" sz="half" idx="1"/>
          </p:nvPr>
        </p:nvSpPr>
        <p:spPr>
          <a:xfrm>
            <a:off x="838200" y="304800"/>
            <a:ext cx="7315200" cy="4191000"/>
          </a:xfrm>
        </p:spPr>
        <p:txBody>
          <a:bodyPr/>
          <a:lstStyle/>
          <a:p>
            <a:pPr algn="ctr">
              <a:buFont typeface="Wingdings" pitchFamily="2" charset="2"/>
              <a:buNone/>
            </a:pPr>
            <a:r>
              <a:rPr lang="en-US" sz="2800" dirty="0"/>
              <a:t>   </a:t>
            </a:r>
            <a:r>
              <a:rPr lang="en-US" sz="2800" u="sng" dirty="0">
                <a:solidFill>
                  <a:srgbClr val="FFFF00"/>
                </a:solidFill>
              </a:rPr>
              <a:t>Example development</a:t>
            </a:r>
          </a:p>
          <a:p>
            <a:pPr algn="ctr">
              <a:buFont typeface="Wingdings" pitchFamily="2" charset="2"/>
              <a:buNone/>
            </a:pPr>
            <a:r>
              <a:rPr lang="en-US" sz="2400" dirty="0"/>
              <a:t>Traditional detention basin </a:t>
            </a:r>
          </a:p>
          <a:p>
            <a:pPr>
              <a:buFont typeface="Wingdings" pitchFamily="2" charset="2"/>
              <a:buNone/>
            </a:pPr>
            <a:endParaRPr lang="en-US" sz="2400" dirty="0"/>
          </a:p>
          <a:p>
            <a:endParaRPr lang="en-US" sz="2800" dirty="0"/>
          </a:p>
          <a:p>
            <a:endParaRPr lang="en-US" sz="2800" dirty="0"/>
          </a:p>
        </p:txBody>
      </p:sp>
      <p:pic>
        <p:nvPicPr>
          <p:cNvPr id="4" name="Picture 3" descr="C:\Users\t\Desktop\Scene 1.jpg"/>
          <p:cNvPicPr>
            <a:picLocks noChangeAspect="1" noChangeArrowheads="1"/>
          </p:cNvPicPr>
          <p:nvPr/>
        </p:nvPicPr>
        <p:blipFill>
          <a:blip r:embed="rId3" cstate="print"/>
          <a:srcRect/>
          <a:stretch>
            <a:fillRect/>
          </a:stretch>
        </p:blipFill>
        <p:spPr bwMode="auto">
          <a:xfrm>
            <a:off x="2057400" y="1371600"/>
            <a:ext cx="5562600" cy="4542808"/>
          </a:xfrm>
          <a:prstGeom prst="rect">
            <a:avLst/>
          </a:prstGeom>
          <a:noFill/>
        </p:spPr>
      </p:pic>
      <p:sp>
        <p:nvSpPr>
          <p:cNvPr id="2" name="TextBox 1"/>
          <p:cNvSpPr txBox="1"/>
          <p:nvPr/>
        </p:nvSpPr>
        <p:spPr>
          <a:xfrm>
            <a:off x="6248400" y="6324600"/>
            <a:ext cx="2587118" cy="369332"/>
          </a:xfrm>
          <a:prstGeom prst="rect">
            <a:avLst/>
          </a:prstGeom>
          <a:noFill/>
        </p:spPr>
        <p:txBody>
          <a:bodyPr wrap="none" rtlCol="0">
            <a:spAutoFit/>
          </a:bodyPr>
          <a:lstStyle/>
          <a:p>
            <a:r>
              <a:rPr lang="en-US" dirty="0" err="1"/>
              <a:t>Olusola</a:t>
            </a:r>
            <a:r>
              <a:rPr lang="en-US" dirty="0"/>
              <a:t> </a:t>
            </a:r>
            <a:r>
              <a:rPr lang="en-US" dirty="0" err="1"/>
              <a:t>Fasae</a:t>
            </a:r>
            <a:r>
              <a:rPr lang="en-US" dirty="0"/>
              <a:t>, TAMUK</a:t>
            </a:r>
          </a:p>
        </p:txBody>
      </p:sp>
    </p:spTree>
    <p:extLst>
      <p:ext uri="{BB962C8B-B14F-4D97-AF65-F5344CB8AC3E}">
        <p14:creationId xmlns:p14="http://schemas.microsoft.com/office/powerpoint/2010/main" val="50445844"/>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ChangeArrowheads="1"/>
          </p:cNvSpPr>
          <p:nvPr>
            <p:ph type="body" sz="half" idx="1"/>
          </p:nvPr>
        </p:nvSpPr>
        <p:spPr>
          <a:xfrm>
            <a:off x="838200" y="304800"/>
            <a:ext cx="7315200" cy="4191000"/>
          </a:xfrm>
        </p:spPr>
        <p:txBody>
          <a:bodyPr/>
          <a:lstStyle/>
          <a:p>
            <a:pPr algn="ctr">
              <a:buFont typeface="Wingdings" pitchFamily="2" charset="2"/>
              <a:buNone/>
            </a:pPr>
            <a:r>
              <a:rPr lang="en-US" sz="2800" dirty="0"/>
              <a:t>   </a:t>
            </a:r>
            <a:r>
              <a:rPr lang="en-US" sz="2800" u="sng" dirty="0">
                <a:solidFill>
                  <a:srgbClr val="FFFF00"/>
                </a:solidFill>
              </a:rPr>
              <a:t>Example development</a:t>
            </a:r>
          </a:p>
          <a:p>
            <a:pPr algn="ctr">
              <a:buFont typeface="Wingdings" pitchFamily="2" charset="2"/>
              <a:buNone/>
            </a:pPr>
            <a:r>
              <a:rPr lang="en-US" sz="2000" dirty="0"/>
              <a:t>Connections of pervious pavement and </a:t>
            </a:r>
          </a:p>
          <a:p>
            <a:pPr algn="ctr">
              <a:buFont typeface="Wingdings" pitchFamily="2" charset="2"/>
              <a:buNone/>
            </a:pPr>
            <a:r>
              <a:rPr lang="en-US" sz="2000" dirty="0"/>
              <a:t>bio-detention cells</a:t>
            </a:r>
          </a:p>
          <a:p>
            <a:pPr>
              <a:buFont typeface="Wingdings" pitchFamily="2" charset="2"/>
              <a:buNone/>
            </a:pPr>
            <a:endParaRPr lang="en-US" sz="2400" dirty="0"/>
          </a:p>
          <a:p>
            <a:endParaRPr lang="en-US" sz="2800" dirty="0"/>
          </a:p>
          <a:p>
            <a:endParaRPr lang="en-US" sz="2800" dirty="0"/>
          </a:p>
        </p:txBody>
      </p:sp>
      <p:sp>
        <p:nvSpPr>
          <p:cNvPr id="2" name="TextBox 1"/>
          <p:cNvSpPr txBox="1"/>
          <p:nvPr/>
        </p:nvSpPr>
        <p:spPr>
          <a:xfrm>
            <a:off x="6248400" y="6324600"/>
            <a:ext cx="2587118" cy="369332"/>
          </a:xfrm>
          <a:prstGeom prst="rect">
            <a:avLst/>
          </a:prstGeom>
          <a:noFill/>
        </p:spPr>
        <p:txBody>
          <a:bodyPr wrap="none" rtlCol="0">
            <a:spAutoFit/>
          </a:bodyPr>
          <a:lstStyle/>
          <a:p>
            <a:r>
              <a:rPr lang="en-US" dirty="0" err="1"/>
              <a:t>Olusola</a:t>
            </a:r>
            <a:r>
              <a:rPr lang="en-US" dirty="0"/>
              <a:t> </a:t>
            </a:r>
            <a:r>
              <a:rPr lang="en-US" dirty="0" err="1"/>
              <a:t>Fasae</a:t>
            </a:r>
            <a:r>
              <a:rPr lang="en-US" dirty="0"/>
              <a:t>, TAMUK</a:t>
            </a:r>
          </a:p>
        </p:txBody>
      </p:sp>
      <p:pic>
        <p:nvPicPr>
          <p:cNvPr id="7" name="Picture 2" descr="C:\Users\t\Desktop\SketchUp.jpg"/>
          <p:cNvPicPr>
            <a:picLocks noChangeAspect="1" noChangeArrowheads="1"/>
          </p:cNvPicPr>
          <p:nvPr/>
        </p:nvPicPr>
        <p:blipFill>
          <a:blip r:embed="rId3" cstate="print"/>
          <a:srcRect/>
          <a:stretch>
            <a:fillRect/>
          </a:stretch>
        </p:blipFill>
        <p:spPr bwMode="auto">
          <a:xfrm>
            <a:off x="2209800" y="1645042"/>
            <a:ext cx="4857374" cy="4697143"/>
          </a:xfrm>
          <a:prstGeom prst="rect">
            <a:avLst/>
          </a:prstGeom>
          <a:noFill/>
        </p:spPr>
      </p:pic>
    </p:spTree>
    <p:extLst>
      <p:ext uri="{BB962C8B-B14F-4D97-AF65-F5344CB8AC3E}">
        <p14:creationId xmlns:p14="http://schemas.microsoft.com/office/powerpoint/2010/main" val="336737685"/>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ChangeArrowheads="1"/>
          </p:cNvSpPr>
          <p:nvPr>
            <p:ph type="body" sz="half" idx="1"/>
          </p:nvPr>
        </p:nvSpPr>
        <p:spPr>
          <a:xfrm>
            <a:off x="838200" y="304800"/>
            <a:ext cx="7315200" cy="4191000"/>
          </a:xfrm>
        </p:spPr>
        <p:txBody>
          <a:bodyPr/>
          <a:lstStyle/>
          <a:p>
            <a:pPr algn="ctr">
              <a:buFont typeface="Wingdings" pitchFamily="2" charset="2"/>
              <a:buNone/>
            </a:pPr>
            <a:r>
              <a:rPr lang="en-US" sz="2800" dirty="0"/>
              <a:t>   </a:t>
            </a:r>
            <a:r>
              <a:rPr lang="en-US" sz="2800" u="sng" dirty="0">
                <a:solidFill>
                  <a:srgbClr val="FFFF00"/>
                </a:solidFill>
              </a:rPr>
              <a:t>Example development</a:t>
            </a:r>
          </a:p>
          <a:p>
            <a:pPr algn="ctr">
              <a:buFont typeface="Wingdings" pitchFamily="2" charset="2"/>
              <a:buNone/>
            </a:pPr>
            <a:r>
              <a:rPr lang="en-US" sz="2400" dirty="0"/>
              <a:t>Connections of pervious pavement and </a:t>
            </a:r>
            <a:r>
              <a:rPr lang="en-US" sz="2400" dirty="0" err="1"/>
              <a:t>bioswales</a:t>
            </a:r>
            <a:endParaRPr lang="en-US" sz="2400" dirty="0"/>
          </a:p>
          <a:p>
            <a:pPr>
              <a:buFont typeface="Wingdings" pitchFamily="2" charset="2"/>
              <a:buNone/>
            </a:pPr>
            <a:endParaRPr lang="en-US" sz="2400" dirty="0"/>
          </a:p>
          <a:p>
            <a:endParaRPr lang="en-US" sz="2800" dirty="0"/>
          </a:p>
          <a:p>
            <a:endParaRPr lang="en-US" sz="2800" dirty="0"/>
          </a:p>
        </p:txBody>
      </p:sp>
      <p:sp>
        <p:nvSpPr>
          <p:cNvPr id="2" name="TextBox 1"/>
          <p:cNvSpPr txBox="1"/>
          <p:nvPr/>
        </p:nvSpPr>
        <p:spPr>
          <a:xfrm>
            <a:off x="6248400" y="6324600"/>
            <a:ext cx="2587118" cy="369332"/>
          </a:xfrm>
          <a:prstGeom prst="rect">
            <a:avLst/>
          </a:prstGeom>
          <a:noFill/>
        </p:spPr>
        <p:txBody>
          <a:bodyPr wrap="none" rtlCol="0">
            <a:spAutoFit/>
          </a:bodyPr>
          <a:lstStyle/>
          <a:p>
            <a:r>
              <a:rPr lang="en-US" dirty="0" err="1"/>
              <a:t>Olusola</a:t>
            </a:r>
            <a:r>
              <a:rPr lang="en-US" dirty="0"/>
              <a:t> </a:t>
            </a:r>
            <a:r>
              <a:rPr lang="en-US" dirty="0" err="1"/>
              <a:t>Fasae</a:t>
            </a:r>
            <a:r>
              <a:rPr lang="en-US" dirty="0"/>
              <a:t>, TAMUK</a:t>
            </a:r>
          </a:p>
        </p:txBody>
      </p:sp>
      <p:pic>
        <p:nvPicPr>
          <p:cNvPr id="5" name="Picture 2" descr="C:\Users\t\Desktop\1.jpg"/>
          <p:cNvPicPr>
            <a:picLocks noChangeAspect="1" noChangeArrowheads="1"/>
          </p:cNvPicPr>
          <p:nvPr/>
        </p:nvPicPr>
        <p:blipFill>
          <a:blip r:embed="rId3" cstate="print"/>
          <a:srcRect/>
          <a:stretch>
            <a:fillRect/>
          </a:stretch>
        </p:blipFill>
        <p:spPr bwMode="auto">
          <a:xfrm>
            <a:off x="1403732" y="1371600"/>
            <a:ext cx="6761391" cy="4758257"/>
          </a:xfrm>
          <a:prstGeom prst="rect">
            <a:avLst/>
          </a:prstGeom>
          <a:noFill/>
        </p:spPr>
      </p:pic>
    </p:spTree>
    <p:extLst>
      <p:ext uri="{BB962C8B-B14F-4D97-AF65-F5344CB8AC3E}">
        <p14:creationId xmlns:p14="http://schemas.microsoft.com/office/powerpoint/2010/main" val="3899633232"/>
      </p:ext>
    </p:extLst>
  </p:cSld>
  <p:clrMapOvr>
    <a:masterClrMapping/>
  </p:clrMapOvr>
  <p:transition/>
</p:sld>
</file>

<file path=ppt/theme/theme1.xml><?xml version="1.0" encoding="utf-8"?>
<a:theme xmlns:a="http://schemas.openxmlformats.org/drawingml/2006/main" name="Ripple">
  <a:themeElements>
    <a:clrScheme name="Ripple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fontScheme name="Ripp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Ripple 1">
        <a:dk1>
          <a:srgbClr val="2B2B85"/>
        </a:dk1>
        <a:lt1>
          <a:srgbClr val="FFFFFF"/>
        </a:lt1>
        <a:dk2>
          <a:srgbClr val="00254A"/>
        </a:dk2>
        <a:lt2>
          <a:srgbClr val="C0C0C0"/>
        </a:lt2>
        <a:accent1>
          <a:srgbClr val="0099FF"/>
        </a:accent1>
        <a:accent2>
          <a:srgbClr val="006699"/>
        </a:accent2>
        <a:accent3>
          <a:srgbClr val="AAACB1"/>
        </a:accent3>
        <a:accent4>
          <a:srgbClr val="DADADA"/>
        </a:accent4>
        <a:accent5>
          <a:srgbClr val="AACAFF"/>
        </a:accent5>
        <a:accent6>
          <a:srgbClr val="005C8A"/>
        </a:accent6>
        <a:hlink>
          <a:srgbClr val="99CCFF"/>
        </a:hlink>
        <a:folHlink>
          <a:srgbClr val="8F8FB5"/>
        </a:folHlink>
      </a:clrScheme>
      <a:clrMap bg1="dk2" tx1="lt1" bg2="dk1" tx2="lt2" accent1="accent1" accent2="accent2" accent3="accent3" accent4="accent4" accent5="accent5" accent6="accent6" hlink="hlink" folHlink="folHlink"/>
    </a:extraClrScheme>
    <a:extraClrScheme>
      <a:clrScheme name="Ripple 2">
        <a:dk1>
          <a:srgbClr val="3B4B5D"/>
        </a:dk1>
        <a:lt1>
          <a:srgbClr val="FFFFFF"/>
        </a:lt1>
        <a:dk2>
          <a:srgbClr val="466886"/>
        </a:dk2>
        <a:lt2>
          <a:srgbClr val="CCECFF"/>
        </a:lt2>
        <a:accent1>
          <a:srgbClr val="6D9D97"/>
        </a:accent1>
        <a:accent2>
          <a:srgbClr val="53718C"/>
        </a:accent2>
        <a:accent3>
          <a:srgbClr val="B0B9C3"/>
        </a:accent3>
        <a:accent4>
          <a:srgbClr val="DADADA"/>
        </a:accent4>
        <a:accent5>
          <a:srgbClr val="BACCC9"/>
        </a:accent5>
        <a:accent6>
          <a:srgbClr val="4A667E"/>
        </a:accent6>
        <a:hlink>
          <a:srgbClr val="99CCFF"/>
        </a:hlink>
        <a:folHlink>
          <a:srgbClr val="A97CF2"/>
        </a:folHlink>
      </a:clrScheme>
      <a:clrMap bg1="dk2" tx1="lt1" bg2="dk1" tx2="lt2" accent1="accent1" accent2="accent2" accent3="accent3" accent4="accent4" accent5="accent5" accent6="accent6" hlink="hlink" folHlink="folHlink"/>
    </a:extraClrScheme>
    <a:extraClrScheme>
      <a:clrScheme name="Ripple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clrMap bg1="dk2" tx1="lt1" bg2="dk1" tx2="lt2" accent1="accent1" accent2="accent2" accent3="accent3" accent4="accent4" accent5="accent5" accent6="accent6" hlink="hlink" folHlink="folHlink"/>
    </a:extraClrScheme>
    <a:extraClrScheme>
      <a:clrScheme name="Ripple 4">
        <a:dk1>
          <a:srgbClr val="9B69FF"/>
        </a:dk1>
        <a:lt1>
          <a:srgbClr val="FFFFFF"/>
        </a:lt1>
        <a:dk2>
          <a:srgbClr val="666699"/>
        </a:dk2>
        <a:lt2>
          <a:srgbClr val="D9D9FF"/>
        </a:lt2>
        <a:accent1>
          <a:srgbClr val="66CCFF"/>
        </a:accent1>
        <a:accent2>
          <a:srgbClr val="9966FF"/>
        </a:accent2>
        <a:accent3>
          <a:srgbClr val="B8B8CA"/>
        </a:accent3>
        <a:accent4>
          <a:srgbClr val="DADADA"/>
        </a:accent4>
        <a:accent5>
          <a:srgbClr val="B8E2FF"/>
        </a:accent5>
        <a:accent6>
          <a:srgbClr val="8A5CE7"/>
        </a:accent6>
        <a:hlink>
          <a:srgbClr val="0099CC"/>
        </a:hlink>
        <a:folHlink>
          <a:srgbClr val="003399"/>
        </a:folHlink>
      </a:clrScheme>
      <a:clrMap bg1="dk2" tx1="lt1" bg2="dk1" tx2="lt2" accent1="accent1" accent2="accent2" accent3="accent3" accent4="accent4" accent5="accent5" accent6="accent6" hlink="hlink" folHlink="folHlink"/>
    </a:extraClrScheme>
    <a:extraClrScheme>
      <a:clrScheme name="Ripple 5">
        <a:dk1>
          <a:srgbClr val="008080"/>
        </a:dk1>
        <a:lt1>
          <a:srgbClr val="FFFFFF"/>
        </a:lt1>
        <a:dk2>
          <a:srgbClr val="006666"/>
        </a:dk2>
        <a:lt2>
          <a:srgbClr val="FFFFCC"/>
        </a:lt2>
        <a:accent1>
          <a:srgbClr val="0099FF"/>
        </a:accent1>
        <a:accent2>
          <a:srgbClr val="008080"/>
        </a:accent2>
        <a:accent3>
          <a:srgbClr val="AAB8B8"/>
        </a:accent3>
        <a:accent4>
          <a:srgbClr val="DADADA"/>
        </a:accent4>
        <a:accent5>
          <a:srgbClr val="AACAFF"/>
        </a:accent5>
        <a:accent6>
          <a:srgbClr val="007373"/>
        </a:accent6>
        <a:hlink>
          <a:srgbClr val="1ACE9F"/>
        </a:hlink>
        <a:folHlink>
          <a:srgbClr val="A5B5CD"/>
        </a:folHlink>
      </a:clrScheme>
      <a:clrMap bg1="dk2" tx1="lt1" bg2="dk1" tx2="lt2" accent1="accent1" accent2="accent2" accent3="accent3" accent4="accent4" accent5="accent5" accent6="accent6" hlink="hlink" folHlink="folHlink"/>
    </a:extraClrScheme>
    <a:extraClrScheme>
      <a:clrScheme name="Ripple 6">
        <a:dk1>
          <a:srgbClr val="CDD9D1"/>
        </a:dk1>
        <a:lt1>
          <a:srgbClr val="FFFFFF"/>
        </a:lt1>
        <a:dk2>
          <a:srgbClr val="A3BBA9"/>
        </a:dk2>
        <a:lt2>
          <a:srgbClr val="007D80"/>
        </a:lt2>
        <a:accent1>
          <a:srgbClr val="9CA8A4"/>
        </a:accent1>
        <a:accent2>
          <a:srgbClr val="CBD7CE"/>
        </a:accent2>
        <a:accent3>
          <a:srgbClr val="CEDAD1"/>
        </a:accent3>
        <a:accent4>
          <a:srgbClr val="DADADA"/>
        </a:accent4>
        <a:accent5>
          <a:srgbClr val="CBD1CF"/>
        </a:accent5>
        <a:accent6>
          <a:srgbClr val="B8C3BA"/>
        </a:accent6>
        <a:hlink>
          <a:srgbClr val="009900"/>
        </a:hlink>
        <a:folHlink>
          <a:srgbClr val="009999"/>
        </a:folHlink>
      </a:clrScheme>
      <a:clrMap bg1="dk2" tx1="lt1" bg2="dk1" tx2="lt2" accent1="accent1" accent2="accent2" accent3="accent3" accent4="accent4" accent5="accent5" accent6="accent6" hlink="hlink" folHlink="folHlink"/>
    </a:extraClrScheme>
    <a:extraClrScheme>
      <a:clrScheme name="Ripple 7">
        <a:dk1>
          <a:srgbClr val="686B5D"/>
        </a:dk1>
        <a:lt1>
          <a:srgbClr val="DCDAD0"/>
        </a:lt1>
        <a:dk2>
          <a:srgbClr val="525040"/>
        </a:dk2>
        <a:lt2>
          <a:srgbClr val="D3D2A6"/>
        </a:lt2>
        <a:accent1>
          <a:srgbClr val="5D8770"/>
        </a:accent1>
        <a:accent2>
          <a:srgbClr val="686B5D"/>
        </a:accent2>
        <a:accent3>
          <a:srgbClr val="B3B3AF"/>
        </a:accent3>
        <a:accent4>
          <a:srgbClr val="BCBAB1"/>
        </a:accent4>
        <a:accent5>
          <a:srgbClr val="B6C3BB"/>
        </a:accent5>
        <a:accent6>
          <a:srgbClr val="5E6053"/>
        </a:accent6>
        <a:hlink>
          <a:srgbClr val="85B7A9"/>
        </a:hlink>
        <a:folHlink>
          <a:srgbClr val="B89362"/>
        </a:folHlink>
      </a:clrScheme>
      <a:clrMap bg1="dk2" tx1="lt1" bg2="dk1" tx2="lt2" accent1="accent1" accent2="accent2" accent3="accent3" accent4="accent4" accent5="accent5" accent6="accent6" hlink="hlink" folHlink="folHlink"/>
    </a:extraClrScheme>
    <a:extraClrScheme>
      <a:clrScheme name="Ripple 8">
        <a:dk1>
          <a:srgbClr val="000000"/>
        </a:dk1>
        <a:lt1>
          <a:srgbClr val="EAEAEA"/>
        </a:lt1>
        <a:dk2>
          <a:srgbClr val="000000"/>
        </a:dk2>
        <a:lt2>
          <a:srgbClr val="B2B2B2"/>
        </a:lt2>
        <a:accent1>
          <a:srgbClr val="A4BCC4"/>
        </a:accent1>
        <a:accent2>
          <a:srgbClr val="FFFFFF"/>
        </a:accent2>
        <a:accent3>
          <a:srgbClr val="F3F3F3"/>
        </a:accent3>
        <a:accent4>
          <a:srgbClr val="000000"/>
        </a:accent4>
        <a:accent5>
          <a:srgbClr val="CFDADE"/>
        </a:accent5>
        <a:accent6>
          <a:srgbClr val="E7E7E7"/>
        </a:accent6>
        <a:hlink>
          <a:srgbClr val="0066FF"/>
        </a:hlink>
        <a:folHlink>
          <a:srgbClr val="00CC66"/>
        </a:folHlink>
      </a:clrScheme>
      <a:clrMap bg1="lt1" tx1="dk1" bg2="lt2" tx2="dk2" accent1="accent1" accent2="accent2" accent3="accent3" accent4="accent4" accent5="accent5" accent6="accent6" hlink="hlink" folHlink="folHlink"/>
    </a:extraClrScheme>
    <a:extraClrScheme>
      <a:clrScheme name="Ripple 9">
        <a:dk1>
          <a:srgbClr val="000000"/>
        </a:dk1>
        <a:lt1>
          <a:srgbClr val="D7D1B9"/>
        </a:lt1>
        <a:dk2>
          <a:srgbClr val="B39257"/>
        </a:dk2>
        <a:lt2>
          <a:srgbClr val="B1A887"/>
        </a:lt2>
        <a:accent1>
          <a:srgbClr val="FFCC66"/>
        </a:accent1>
        <a:accent2>
          <a:srgbClr val="E6E3AC"/>
        </a:accent2>
        <a:accent3>
          <a:srgbClr val="E8E5D9"/>
        </a:accent3>
        <a:accent4>
          <a:srgbClr val="000000"/>
        </a:accent4>
        <a:accent5>
          <a:srgbClr val="FFE2B8"/>
        </a:accent5>
        <a:accent6>
          <a:srgbClr val="D0CE9B"/>
        </a:accent6>
        <a:hlink>
          <a:srgbClr val="666633"/>
        </a:hlink>
        <a:folHlink>
          <a:srgbClr val="9C98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Ripple</Template>
  <TotalTime>3269</TotalTime>
  <Words>427</Words>
  <Application>Microsoft Office PowerPoint</Application>
  <PresentationFormat>On-screen Show (4:3)</PresentationFormat>
  <Paragraphs>68</Paragraphs>
  <Slides>10</Slides>
  <Notes>10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Wingdings</vt:lpstr>
      <vt:lpstr>Ripple</vt:lpstr>
      <vt:lpstr>Developing a Decision Making Tool for Determining LID Stormwater Detention Requirements for the LRGV</vt:lpstr>
      <vt:lpstr>DMT for LRGV LID stormwater management and planning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tamuk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Overview of ISL Mining and the Future</dc:title>
  <dc:creator>stei</dc:creator>
  <cp:lastModifiedBy>Kim Jones</cp:lastModifiedBy>
  <cp:revision>104</cp:revision>
  <dcterms:created xsi:type="dcterms:W3CDTF">2006-08-06T03:14:19Z</dcterms:created>
  <dcterms:modified xsi:type="dcterms:W3CDTF">2017-05-26T03:41:20Z</dcterms:modified>
</cp:coreProperties>
</file>