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3" r:id="rId3"/>
    <p:sldId id="260" r:id="rId4"/>
    <p:sldId id="259"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8" autoAdjust="0"/>
    <p:restoredTop sz="94660"/>
  </p:normalViewPr>
  <p:slideViewPr>
    <p:cSldViewPr snapToGrid="0">
      <p:cViewPr varScale="1">
        <p:scale>
          <a:sx n="80" d="100"/>
          <a:sy n="80" d="100"/>
        </p:scale>
        <p:origin x="68"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A9B7A5-F5A3-4E3E-B897-61A9B9FAE72B}"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CC424-2096-4BDE-B16D-3B0C39DDF195}" type="slidenum">
              <a:rPr lang="en-US" smtClean="0"/>
              <a:t>‹#›</a:t>
            </a:fld>
            <a:endParaRPr lang="en-US"/>
          </a:p>
        </p:txBody>
      </p:sp>
    </p:spTree>
    <p:extLst>
      <p:ext uri="{BB962C8B-B14F-4D97-AF65-F5344CB8AC3E}">
        <p14:creationId xmlns:p14="http://schemas.microsoft.com/office/powerpoint/2010/main" val="1209916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A9B7A5-F5A3-4E3E-B897-61A9B9FAE72B}"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CC424-2096-4BDE-B16D-3B0C39DDF195}" type="slidenum">
              <a:rPr lang="en-US" smtClean="0"/>
              <a:t>‹#›</a:t>
            </a:fld>
            <a:endParaRPr lang="en-US"/>
          </a:p>
        </p:txBody>
      </p:sp>
    </p:spTree>
    <p:extLst>
      <p:ext uri="{BB962C8B-B14F-4D97-AF65-F5344CB8AC3E}">
        <p14:creationId xmlns:p14="http://schemas.microsoft.com/office/powerpoint/2010/main" val="2257165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A9B7A5-F5A3-4E3E-B897-61A9B9FAE72B}"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CC424-2096-4BDE-B16D-3B0C39DDF195}" type="slidenum">
              <a:rPr lang="en-US" smtClean="0"/>
              <a:t>‹#›</a:t>
            </a:fld>
            <a:endParaRPr lang="en-US"/>
          </a:p>
        </p:txBody>
      </p:sp>
    </p:spTree>
    <p:extLst>
      <p:ext uri="{BB962C8B-B14F-4D97-AF65-F5344CB8AC3E}">
        <p14:creationId xmlns:p14="http://schemas.microsoft.com/office/powerpoint/2010/main" val="2131392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A9B7A5-F5A3-4E3E-B897-61A9B9FAE72B}"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CC424-2096-4BDE-B16D-3B0C39DDF195}" type="slidenum">
              <a:rPr lang="en-US" smtClean="0"/>
              <a:t>‹#›</a:t>
            </a:fld>
            <a:endParaRPr lang="en-US"/>
          </a:p>
        </p:txBody>
      </p:sp>
    </p:spTree>
    <p:extLst>
      <p:ext uri="{BB962C8B-B14F-4D97-AF65-F5344CB8AC3E}">
        <p14:creationId xmlns:p14="http://schemas.microsoft.com/office/powerpoint/2010/main" val="3880325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AA9B7A5-F5A3-4E3E-B897-61A9B9FAE72B}"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CC424-2096-4BDE-B16D-3B0C39DDF195}" type="slidenum">
              <a:rPr lang="en-US" smtClean="0"/>
              <a:t>‹#›</a:t>
            </a:fld>
            <a:endParaRPr lang="en-US"/>
          </a:p>
        </p:txBody>
      </p:sp>
    </p:spTree>
    <p:extLst>
      <p:ext uri="{BB962C8B-B14F-4D97-AF65-F5344CB8AC3E}">
        <p14:creationId xmlns:p14="http://schemas.microsoft.com/office/powerpoint/2010/main" val="1733797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A9B7A5-F5A3-4E3E-B897-61A9B9FAE72B}"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CC424-2096-4BDE-B16D-3B0C39DDF195}" type="slidenum">
              <a:rPr lang="en-US" smtClean="0"/>
              <a:t>‹#›</a:t>
            </a:fld>
            <a:endParaRPr lang="en-US"/>
          </a:p>
        </p:txBody>
      </p:sp>
    </p:spTree>
    <p:extLst>
      <p:ext uri="{BB962C8B-B14F-4D97-AF65-F5344CB8AC3E}">
        <p14:creationId xmlns:p14="http://schemas.microsoft.com/office/powerpoint/2010/main" val="3024816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A9B7A5-F5A3-4E3E-B897-61A9B9FAE72B}" type="datetimeFigureOut">
              <a:rPr lang="en-US" smtClean="0"/>
              <a:t>11/15/2017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9CC424-2096-4BDE-B16D-3B0C39DDF195}" type="slidenum">
              <a:rPr lang="en-US" smtClean="0"/>
              <a:t>‹#›</a:t>
            </a:fld>
            <a:endParaRPr lang="en-US"/>
          </a:p>
        </p:txBody>
      </p:sp>
    </p:spTree>
    <p:extLst>
      <p:ext uri="{BB962C8B-B14F-4D97-AF65-F5344CB8AC3E}">
        <p14:creationId xmlns:p14="http://schemas.microsoft.com/office/powerpoint/2010/main" val="1982209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A9B7A5-F5A3-4E3E-B897-61A9B9FAE72B}" type="datetimeFigureOut">
              <a:rPr lang="en-US" smtClean="0"/>
              <a:t>11/15/2017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9CC424-2096-4BDE-B16D-3B0C39DDF195}" type="slidenum">
              <a:rPr lang="en-US" smtClean="0"/>
              <a:t>‹#›</a:t>
            </a:fld>
            <a:endParaRPr lang="en-US"/>
          </a:p>
        </p:txBody>
      </p:sp>
    </p:spTree>
    <p:extLst>
      <p:ext uri="{BB962C8B-B14F-4D97-AF65-F5344CB8AC3E}">
        <p14:creationId xmlns:p14="http://schemas.microsoft.com/office/powerpoint/2010/main" val="2883599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A9B7A5-F5A3-4E3E-B897-61A9B9FAE72B}" type="datetimeFigureOut">
              <a:rPr lang="en-US" smtClean="0"/>
              <a:t>11/15/2017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9CC424-2096-4BDE-B16D-3B0C39DDF195}" type="slidenum">
              <a:rPr lang="en-US" smtClean="0"/>
              <a:t>‹#›</a:t>
            </a:fld>
            <a:endParaRPr lang="en-US"/>
          </a:p>
        </p:txBody>
      </p:sp>
    </p:spTree>
    <p:extLst>
      <p:ext uri="{BB962C8B-B14F-4D97-AF65-F5344CB8AC3E}">
        <p14:creationId xmlns:p14="http://schemas.microsoft.com/office/powerpoint/2010/main" val="1958054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AA9B7A5-F5A3-4E3E-B897-61A9B9FAE72B}"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CC424-2096-4BDE-B16D-3B0C39DDF195}" type="slidenum">
              <a:rPr lang="en-US" smtClean="0"/>
              <a:t>‹#›</a:t>
            </a:fld>
            <a:endParaRPr lang="en-US"/>
          </a:p>
        </p:txBody>
      </p:sp>
    </p:spTree>
    <p:extLst>
      <p:ext uri="{BB962C8B-B14F-4D97-AF65-F5344CB8AC3E}">
        <p14:creationId xmlns:p14="http://schemas.microsoft.com/office/powerpoint/2010/main" val="2091633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AA9B7A5-F5A3-4E3E-B897-61A9B9FAE72B}"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CC424-2096-4BDE-B16D-3B0C39DDF195}" type="slidenum">
              <a:rPr lang="en-US" smtClean="0"/>
              <a:t>‹#›</a:t>
            </a:fld>
            <a:endParaRPr lang="en-US"/>
          </a:p>
        </p:txBody>
      </p:sp>
    </p:spTree>
    <p:extLst>
      <p:ext uri="{BB962C8B-B14F-4D97-AF65-F5344CB8AC3E}">
        <p14:creationId xmlns:p14="http://schemas.microsoft.com/office/powerpoint/2010/main" val="1272488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9B7A5-F5A3-4E3E-B897-61A9B9FAE72B}" type="datetimeFigureOut">
              <a:rPr lang="en-US" smtClean="0"/>
              <a:t>11/15/2017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CC424-2096-4BDE-B16D-3B0C39DDF195}" type="slidenum">
              <a:rPr lang="en-US" smtClean="0"/>
              <a:t>‹#›</a:t>
            </a:fld>
            <a:endParaRPr lang="en-US"/>
          </a:p>
        </p:txBody>
      </p:sp>
    </p:spTree>
    <p:extLst>
      <p:ext uri="{BB962C8B-B14F-4D97-AF65-F5344CB8AC3E}">
        <p14:creationId xmlns:p14="http://schemas.microsoft.com/office/powerpoint/2010/main" val="619378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8752"/>
            <a:ext cx="12191999" cy="7023005"/>
          </a:xfrm>
          <a:prstGeom prst="rect">
            <a:avLst/>
          </a:prstGeom>
        </p:spPr>
      </p:pic>
      <p:sp>
        <p:nvSpPr>
          <p:cNvPr id="3" name="Subtitle 2"/>
          <p:cNvSpPr txBox="1">
            <a:spLocks/>
          </p:cNvSpPr>
          <p:nvPr/>
        </p:nvSpPr>
        <p:spPr>
          <a:xfrm>
            <a:off x="0" y="1732547"/>
            <a:ext cx="5196254" cy="314196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ctr"/>
            <a:r>
              <a:rPr lang="en-US" sz="4000" dirty="0" smtClean="0"/>
              <a:t>Strategic Direction of the College of Engineering and Computer Science</a:t>
            </a:r>
            <a:endParaRPr lang="en-US" sz="4000" dirty="0" smtClean="0"/>
          </a:p>
          <a:p>
            <a:pPr algn="ctr"/>
            <a:r>
              <a:rPr lang="en-US" sz="4000" dirty="0" smtClean="0">
                <a:solidFill>
                  <a:schemeClr val="tx1"/>
                </a:solidFill>
              </a:rPr>
              <a:t>By </a:t>
            </a:r>
            <a:r>
              <a:rPr lang="en-US" sz="4000" dirty="0" smtClean="0">
                <a:solidFill>
                  <a:schemeClr val="tx1"/>
                </a:solidFill>
              </a:rPr>
              <a:t>Alex Domijan</a:t>
            </a:r>
            <a:endParaRPr lang="EN-US" sz="4000" dirty="0">
              <a:solidFill>
                <a:schemeClr val="tx1"/>
              </a:solidFill>
            </a:endParaRPr>
          </a:p>
        </p:txBody>
      </p:sp>
    </p:spTree>
    <p:extLst>
      <p:ext uri="{BB962C8B-B14F-4D97-AF65-F5344CB8AC3E}">
        <p14:creationId xmlns:p14="http://schemas.microsoft.com/office/powerpoint/2010/main" val="426641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129"/>
            <a:ext cx="10515600" cy="1532559"/>
          </a:xfrm>
        </p:spPr>
        <p:txBody>
          <a:bodyPr/>
          <a:lstStyle/>
          <a:p>
            <a:r>
              <a:rPr lang="en-US" dirty="0" smtClean="0"/>
              <a:t>Mission</a:t>
            </a:r>
            <a:endParaRPr lang="en-US" dirty="0"/>
          </a:p>
        </p:txBody>
      </p:sp>
      <p:sp>
        <p:nvSpPr>
          <p:cNvPr id="3" name="Content Placeholder 2"/>
          <p:cNvSpPr>
            <a:spLocks noGrp="1"/>
          </p:cNvSpPr>
          <p:nvPr>
            <p:ph idx="1"/>
          </p:nvPr>
        </p:nvSpPr>
        <p:spPr>
          <a:xfrm>
            <a:off x="838200" y="1368162"/>
            <a:ext cx="10515600" cy="5163267"/>
          </a:xfrm>
        </p:spPr>
        <p:txBody>
          <a:bodyPr>
            <a:normAutofit/>
          </a:bodyPr>
          <a:lstStyle/>
          <a:p>
            <a:pPr marL="0" indent="0">
              <a:buNone/>
            </a:pPr>
            <a:r>
              <a:rPr lang="en-US" dirty="0"/>
              <a:t>The College provides a path to a better life through a comprehensive education for student-success delivered by accomplished and passionate scholars supported by professional and caring staff. We will transform the Rio Grande Valley through innovative academic programs integrated with research that has global impact. </a:t>
            </a:r>
          </a:p>
          <a:p>
            <a:pPr marL="0" indent="0">
              <a:buNone/>
            </a:pPr>
            <a:r>
              <a:rPr lang="en-US" b="1" dirty="0"/>
              <a:t>Our Roadmap</a:t>
            </a:r>
            <a:endParaRPr lang="en-US" dirty="0"/>
          </a:p>
          <a:p>
            <a:pPr lvl="0"/>
            <a:r>
              <a:rPr lang="en-US" dirty="0"/>
              <a:t>P</a:t>
            </a:r>
            <a:r>
              <a:rPr lang="en-US" dirty="0" smtClean="0"/>
              <a:t>roviding </a:t>
            </a:r>
            <a:r>
              <a:rPr lang="en-US" dirty="0"/>
              <a:t>multi-national learning innovations with a personal touch</a:t>
            </a:r>
          </a:p>
          <a:p>
            <a:pPr lvl="0"/>
            <a:r>
              <a:rPr lang="en-US" dirty="0"/>
              <a:t>C</a:t>
            </a:r>
            <a:r>
              <a:rPr lang="en-US" dirty="0" smtClean="0"/>
              <a:t>onducting </a:t>
            </a:r>
            <a:r>
              <a:rPr lang="en-US" dirty="0"/>
              <a:t>research that has global impact</a:t>
            </a:r>
          </a:p>
          <a:p>
            <a:pPr lvl="0"/>
            <a:r>
              <a:rPr lang="en-US" dirty="0"/>
              <a:t>P</a:t>
            </a:r>
            <a:r>
              <a:rPr lang="en-US" dirty="0" smtClean="0"/>
              <a:t>roviding </a:t>
            </a:r>
            <a:r>
              <a:rPr lang="en-US" dirty="0"/>
              <a:t>opportunities for student engagement in scholarly activities</a:t>
            </a:r>
          </a:p>
          <a:p>
            <a:pPr lvl="0"/>
            <a:r>
              <a:rPr lang="en-US" dirty="0"/>
              <a:t>C</a:t>
            </a:r>
            <a:r>
              <a:rPr lang="en-US" dirty="0" smtClean="0"/>
              <a:t>reating </a:t>
            </a:r>
            <a:r>
              <a:rPr lang="en-US" dirty="0"/>
              <a:t>an ecosystem that attracts and develops new industries</a:t>
            </a:r>
          </a:p>
          <a:p>
            <a:endParaRPr lang="en-US" dirty="0"/>
          </a:p>
        </p:txBody>
      </p:sp>
    </p:spTree>
    <p:extLst>
      <p:ext uri="{BB962C8B-B14F-4D97-AF65-F5344CB8AC3E}">
        <p14:creationId xmlns:p14="http://schemas.microsoft.com/office/powerpoint/2010/main" val="2639651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4415" y="55001"/>
            <a:ext cx="8972119" cy="6696433"/>
          </a:xfrm>
          <a:prstGeom prst="rect">
            <a:avLst/>
          </a:prstGeom>
          <a:noFill/>
          <a:ln>
            <a:noFill/>
          </a:ln>
          <a:effectLst/>
        </p:spPr>
      </p:pic>
    </p:spTree>
    <p:extLst>
      <p:ext uri="{BB962C8B-B14F-4D97-AF65-F5344CB8AC3E}">
        <p14:creationId xmlns:p14="http://schemas.microsoft.com/office/powerpoint/2010/main" val="3167358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708" y="0"/>
            <a:ext cx="12389708" cy="6969211"/>
          </a:xfrm>
          <a:prstGeom prst="rect">
            <a:avLst/>
          </a:prstGeom>
        </p:spPr>
      </p:pic>
    </p:spTree>
    <p:extLst>
      <p:ext uri="{BB962C8B-B14F-4D97-AF65-F5344CB8AC3E}">
        <p14:creationId xmlns:p14="http://schemas.microsoft.com/office/powerpoint/2010/main" val="2554186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385" y="144379"/>
            <a:ext cx="11206555" cy="5984191"/>
          </a:xfrm>
          <a:prstGeom prst="rect">
            <a:avLst/>
          </a:prstGeom>
          <a:noFill/>
          <a:ln>
            <a:noFill/>
          </a:ln>
        </p:spPr>
      </p:pic>
      <p:sp>
        <p:nvSpPr>
          <p:cNvPr id="3" name="Rectangle 2"/>
          <p:cNvSpPr/>
          <p:nvPr/>
        </p:nvSpPr>
        <p:spPr>
          <a:xfrm>
            <a:off x="440012" y="6128570"/>
            <a:ext cx="11412812" cy="729430"/>
          </a:xfrm>
          <a:prstGeom prst="rect">
            <a:avLst/>
          </a:prstGeom>
        </p:spPr>
        <p:txBody>
          <a:bodyPr wrap="square">
            <a:spAutoFit/>
          </a:bodyPr>
          <a:lstStyle/>
          <a:p>
            <a:pPr algn="ctr">
              <a:lnSpc>
                <a:spcPct val="115000"/>
              </a:lnSpc>
            </a:pPr>
            <a:r>
              <a:rPr lang="en-US" b="1" dirty="0">
                <a:latin typeface="Times New Roman" panose="02020603050405020304" pitchFamily="18" charset="0"/>
                <a:ea typeface="Calibri" panose="020F0502020204030204" pitchFamily="34" charset="0"/>
                <a:cs typeface="Times New Roman" panose="02020603050405020304" pitchFamily="18" charset="0"/>
              </a:rPr>
              <a:t>The Heartbeat of the CECS: Practical Sustainable Approach to Student-Success Centered Learning, Employment and Applied Innovation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492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99966DF91680439CE55B3AF89E1E8A" ma:contentTypeVersion="6" ma:contentTypeDescription="Create a new document." ma:contentTypeScope="" ma:versionID="c8688e55b982db70aa90385c528f4027">
  <xsd:schema xmlns:xsd="http://www.w3.org/2001/XMLSchema" xmlns:xs="http://www.w3.org/2001/XMLSchema" xmlns:p="http://schemas.microsoft.com/office/2006/metadata/properties" xmlns:ns2="dbbd2d06-cba3-467a-b832-54219c7514d3" xmlns:ns3="a5defca8-4e84-4abd-9778-71be286fb006" targetNamespace="http://schemas.microsoft.com/office/2006/metadata/properties" ma:root="true" ma:fieldsID="5e965779d74eab9f23b1648ffb13b9e7" ns2:_="" ns3:_="">
    <xsd:import namespace="dbbd2d06-cba3-467a-b832-54219c7514d3"/>
    <xsd:import namespace="a5defca8-4e84-4abd-9778-71be286fb00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bd2d06-cba3-467a-b832-54219c7514d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defca8-4e84-4abd-9778-71be286fb00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E9BDBF-5F3C-4E77-BEBF-2F591368F957}"/>
</file>

<file path=customXml/itemProps2.xml><?xml version="1.0" encoding="utf-8"?>
<ds:datastoreItem xmlns:ds="http://schemas.openxmlformats.org/officeDocument/2006/customXml" ds:itemID="{774F09A0-AF38-485C-BE24-3A737C8C81EE}"/>
</file>

<file path=customXml/itemProps3.xml><?xml version="1.0" encoding="utf-8"?>
<ds:datastoreItem xmlns:ds="http://schemas.openxmlformats.org/officeDocument/2006/customXml" ds:itemID="{E049C23C-C1A7-4379-B795-49B3EFEA4A32}"/>
</file>

<file path=docProps/app.xml><?xml version="1.0" encoding="utf-8"?>
<Properties xmlns="http://schemas.openxmlformats.org/officeDocument/2006/extended-properties" xmlns:vt="http://schemas.openxmlformats.org/officeDocument/2006/docPropsVTypes">
  <TotalTime>119</TotalTime>
  <Words>79</Words>
  <Application>Microsoft Office PowerPoint</Application>
  <PresentationFormat>Widescreen</PresentationFormat>
  <Paragraphs>10</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Times New Roman</vt:lpstr>
      <vt:lpstr>Wingdings 3</vt:lpstr>
      <vt:lpstr>Office Theme</vt:lpstr>
      <vt:lpstr>PowerPoint Presentation</vt:lpstr>
      <vt:lpstr>Mission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Domijan</dc:creator>
  <cp:lastModifiedBy>Alexander Domijan</cp:lastModifiedBy>
  <cp:revision>10</cp:revision>
  <dcterms:created xsi:type="dcterms:W3CDTF">2017-04-20T22:09:09Z</dcterms:created>
  <dcterms:modified xsi:type="dcterms:W3CDTF">2017-11-15T14:39:14Z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0x0101004E99966DF91680439CE55B3AF89E1E8A</vt:lpwstr>
  </property>
</Properties>
</file>