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89D2-59EA-4A73-BB6F-6FF7D001BA7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AFDA-EC96-452E-A30C-013E58CE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/>
    </mc:Choice>
    <mc:Fallback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0" y="1564640"/>
            <a:ext cx="6827519" cy="402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42976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1" y="2418080"/>
            <a:ext cx="4836160" cy="2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0516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 Fres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60" y="1889760"/>
            <a:ext cx="3677920" cy="276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01455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153921"/>
            <a:ext cx="3303587" cy="230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65662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era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53" y="2377440"/>
            <a:ext cx="1975167" cy="173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3958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011680"/>
            <a:ext cx="422656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85517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B Logo_sky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1" y="1625600"/>
            <a:ext cx="4185920" cy="327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01751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8485" r="53847" b="79395"/>
          <a:stretch>
            <a:fillRect/>
          </a:stretch>
        </p:blipFill>
        <p:spPr bwMode="auto">
          <a:xfrm>
            <a:off x="3840481" y="2092960"/>
            <a:ext cx="4124959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52866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83" y="2113280"/>
            <a:ext cx="2969577" cy="2507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870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TAMUK ISEE\Stormwater Conference\2013\Sponsor Logos\TFMA 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1402080"/>
            <a:ext cx="3495040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1733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1" y="1442720"/>
            <a:ext cx="440944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9784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1" y="1422400"/>
            <a:ext cx="5872480" cy="4124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6216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V-logotype-vertic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11809" r="14676" b="38376"/>
          <a:stretch>
            <a:fillRect/>
          </a:stretch>
        </p:blipFill>
        <p:spPr bwMode="auto">
          <a:xfrm>
            <a:off x="4104640" y="2255520"/>
            <a:ext cx="4226560" cy="258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12763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a_logo_resi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0" y="1625600"/>
            <a:ext cx="3982719" cy="337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843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0" y="2194560"/>
            <a:ext cx="6116320" cy="209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11110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jz966\Pictures\logos\S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61" y="1828800"/>
            <a:ext cx="5080000" cy="272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1632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jz966\Pictures\logos\MELDEN-HUN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60" y="2072640"/>
            <a:ext cx="5059679" cy="225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78319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jz966\Pictures\logos\EHLOGO-1024x1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2519680"/>
            <a:ext cx="5070158" cy="1143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5624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jz966\Pictures\logos\STIG-Logo-1024x3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0" y="2194560"/>
            <a:ext cx="5161279" cy="16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26196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jz966\Pictures\logos\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2377440"/>
            <a:ext cx="4226559" cy="15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4208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4" y="2255521"/>
            <a:ext cx="3916045" cy="190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28995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10" y="1849121"/>
            <a:ext cx="3651250" cy="26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732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0" y="1341120"/>
            <a:ext cx="7132320" cy="412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02314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14" y="2357120"/>
            <a:ext cx="4086225" cy="171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25850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4" y="2194561"/>
            <a:ext cx="4120515" cy="182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25860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M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98" y="1828800"/>
            <a:ext cx="5087302" cy="225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0848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lynch&amp;asso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68" y="2153920"/>
            <a:ext cx="4458652" cy="226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54230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ISystemsLog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4211003" y="2011681"/>
            <a:ext cx="3632517" cy="2159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07055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7" y="2011680"/>
            <a:ext cx="3283903" cy="249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9463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>
          <a:xfrm>
            <a:off x="3616961" y="1645920"/>
            <a:ext cx="4876800" cy="4165600"/>
            <a:chOff x="5791200" y="8153400"/>
            <a:chExt cx="796925" cy="78867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8153400"/>
              <a:ext cx="609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28"/>
            <p:cNvSpPr txBox="1"/>
            <p:nvPr/>
          </p:nvSpPr>
          <p:spPr>
            <a:xfrm>
              <a:off x="5791200" y="8763000"/>
              <a:ext cx="796925" cy="179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Cameron County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0736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1158240"/>
            <a:ext cx="5181600" cy="471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89077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072640"/>
            <a:ext cx="5527040" cy="256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14650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t="66756" r="34151" b="19073"/>
          <a:stretch>
            <a:fillRect/>
          </a:stretch>
        </p:blipFill>
        <p:spPr bwMode="auto">
          <a:xfrm>
            <a:off x="3393440" y="2316480"/>
            <a:ext cx="5588000" cy="217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88893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feriacityemblem(2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666240"/>
            <a:ext cx="292608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90444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0" y="1442720"/>
            <a:ext cx="37592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3445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Custom</PresentationFormat>
  <Paragraphs>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Gomez</dc:creator>
  <cp:lastModifiedBy>ASG</cp:lastModifiedBy>
  <cp:revision>6</cp:revision>
  <dcterms:created xsi:type="dcterms:W3CDTF">2017-05-24T13:00:52Z</dcterms:created>
  <dcterms:modified xsi:type="dcterms:W3CDTF">2017-05-24T13:52:36Z</dcterms:modified>
</cp:coreProperties>
</file>