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6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ACB5-B25C-46C5-B619-D7177CB0AE81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80837-D433-4601-95F4-EE1EBE17E2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r="-56" b="77177"/>
          <a:stretch>
            <a:fillRect/>
          </a:stretch>
        </p:blipFill>
        <p:spPr bwMode="auto">
          <a:xfrm>
            <a:off x="685800" y="304800"/>
            <a:ext cx="7696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" y="4267200"/>
          <a:ext cx="874395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8743805" imgH="2295347" progId="Excel.Sheet.8">
                  <p:embed/>
                </p:oleObj>
              </mc:Choice>
              <mc:Fallback>
                <p:oleObj name="Worksheet" r:id="rId4" imgW="8743805" imgH="229534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267200"/>
                        <a:ext cx="874395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TF</dc:creator>
  <cp:lastModifiedBy>Navarro, Martin Yussef</cp:lastModifiedBy>
  <cp:revision>2</cp:revision>
  <dcterms:created xsi:type="dcterms:W3CDTF">2008-09-04T19:16:37Z</dcterms:created>
  <dcterms:modified xsi:type="dcterms:W3CDTF">2018-03-14T22:25:13Z</dcterms:modified>
</cp:coreProperties>
</file>