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2C67F-3569-4583-96FC-48BB9969D5F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883D1-48C4-4E97-A3EA-3CDE7D4A1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4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883D1-48C4-4E97-A3EA-3CDE7D4A14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99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A0D-3ED1-4346-BA43-851B40A2FB12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A8D7-B422-45EB-BD1E-C512214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7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A0D-3ED1-4346-BA43-851B40A2FB12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A8D7-B422-45EB-BD1E-C512214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3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A0D-3ED1-4346-BA43-851B40A2FB12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A8D7-B422-45EB-BD1E-C512214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A0D-3ED1-4346-BA43-851B40A2FB12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A8D7-B422-45EB-BD1E-C512214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6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A0D-3ED1-4346-BA43-851B40A2FB12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A8D7-B422-45EB-BD1E-C512214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3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A0D-3ED1-4346-BA43-851B40A2FB12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A8D7-B422-45EB-BD1E-C512214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7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A0D-3ED1-4346-BA43-851B40A2FB12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A8D7-B422-45EB-BD1E-C512214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9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A0D-3ED1-4346-BA43-851B40A2FB12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A8D7-B422-45EB-BD1E-C512214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6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A0D-3ED1-4346-BA43-851B40A2FB12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A8D7-B422-45EB-BD1E-C512214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6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A0D-3ED1-4346-BA43-851B40A2FB12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A8D7-B422-45EB-BD1E-C512214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3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A0D-3ED1-4346-BA43-851B40A2FB12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A8D7-B422-45EB-BD1E-C512214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9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F2A0D-3ED1-4346-BA43-851B40A2FB12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EA8D7-B422-45EB-BD1E-C512214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9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4" y="-18751"/>
            <a:ext cx="1219200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73192" y="310551"/>
            <a:ext cx="10360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36299" y="310551"/>
            <a:ext cx="110245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Papyrus" panose="03070502060502030205" pitchFamily="66" charset="0"/>
                <a:ea typeface="MS PGothic" panose="020B0600070205080204" pitchFamily="34" charset="-128"/>
              </a:rPr>
              <a:t>CLEAN – UP EVENT</a:t>
            </a:r>
            <a:endParaRPr lang="en-US" sz="6000" b="1" dirty="0">
              <a:solidFill>
                <a:schemeClr val="bg1"/>
              </a:solidFill>
              <a:latin typeface="Papyrus" panose="03070502060502030205" pitchFamily="66" charset="0"/>
              <a:ea typeface="MS PGothic" panose="020B0600070205080204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64303" y="1420844"/>
            <a:ext cx="7777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When: Saturday, November 21</a:t>
            </a:r>
            <a:r>
              <a:rPr lang="en-US" sz="2400" b="1" baseline="30000" dirty="0" smtClean="0">
                <a:solidFill>
                  <a:schemeClr val="bg1"/>
                </a:solidFill>
                <a:latin typeface="Papyrus" panose="03070502060502030205" pitchFamily="66" charset="0"/>
              </a:rPr>
              <a:t>ST</a:t>
            </a:r>
            <a:r>
              <a:rPr lang="en-US" sz="24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, 2015</a:t>
            </a:r>
            <a:endParaRPr lang="en-US" sz="24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4303" y="1874202"/>
            <a:ext cx="602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Time: 8am – 12pm</a:t>
            </a:r>
            <a:endParaRPr lang="en-US" sz="24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64303" y="2343228"/>
            <a:ext cx="5641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Where: Central Park  Bus. Old 83 Alamo, TX</a:t>
            </a:r>
            <a:endParaRPr lang="en-US" sz="20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89031" y="6267857"/>
            <a:ext cx="11550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For more information contact Joshua Gonzalez at (956)787-0006 Ext. 131</a:t>
            </a:r>
            <a:endParaRPr lang="en-US" sz="20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91774" y="5814499"/>
            <a:ext cx="11895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Volunteers needed: come help and keep Alamo Beautiful</a:t>
            </a:r>
            <a:endParaRPr lang="en-US" sz="20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386" y="2682381"/>
            <a:ext cx="4769964" cy="24724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80909" y="4970797"/>
            <a:ext cx="7571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Papyrus" panose="03070502060502030205" pitchFamily="66" charset="0"/>
              </a:rPr>
              <a:t>(</a:t>
            </a:r>
            <a:r>
              <a:rPr lang="en-US" sz="3200" dirty="0" err="1" smtClean="0">
                <a:solidFill>
                  <a:schemeClr val="bg1"/>
                </a:solidFill>
                <a:latin typeface="Papyrus" panose="03070502060502030205" pitchFamily="66" charset="0"/>
              </a:rPr>
              <a:t>Stormwater</a:t>
            </a:r>
            <a:r>
              <a:rPr lang="en-US" sz="3200" dirty="0" smtClean="0">
                <a:solidFill>
                  <a:schemeClr val="bg1"/>
                </a:solidFill>
                <a:latin typeface="Papyrus" panose="03070502060502030205" pitchFamily="66" charset="0"/>
              </a:rPr>
              <a:t> stenciling will also be done)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414976">
            <a:off x="1722705" y="607150"/>
            <a:ext cx="879404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POSTPONED</a:t>
            </a:r>
          </a:p>
          <a:p>
            <a:pPr algn="ctr"/>
            <a:r>
              <a:rPr lang="en-US" sz="1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Until DEC 5!</a:t>
            </a:r>
            <a:endParaRPr lang="en-US" sz="12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88362" y="12447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96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29841</TotalTime>
  <Words>64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Calibri Light</vt:lpstr>
      <vt:lpstr>Papyrus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Eddie Segura</dc:creator>
  <cp:lastModifiedBy>Ernesto Solis</cp:lastModifiedBy>
  <cp:revision>41</cp:revision>
  <cp:lastPrinted>2018-03-27T16:28:43Z</cp:lastPrinted>
  <dcterms:created xsi:type="dcterms:W3CDTF">2015-06-11T21:37:20Z</dcterms:created>
  <dcterms:modified xsi:type="dcterms:W3CDTF">2018-05-02T21:17:19Z</dcterms:modified>
</cp:coreProperties>
</file>