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911DA-4F44-31C1-47C0-85AFB2D490C3}" v="1" dt="2024-12-23T19:50:23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5445-C450-964B-65E4-D12CC0EC8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C3E15-A734-7470-FC05-D1997634C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3DF96-0C7F-4DA4-727B-D92A6EBC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EA6B-F7CA-D6FF-8FCD-C8C0379A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6DD76-EAC0-31EE-D38D-BCCBAA77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2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ECDA-AFA9-B3D0-C62F-A1577101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9DD08-2A87-EB10-1E88-2B3CF2D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CB0D-DB70-02C6-3B3C-444BD5D0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0ADA-F2FF-C984-E201-92A13B86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B2E67-A84B-956E-3228-84D8FBEC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7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3CE00-3F3F-FBB9-6D90-3E986E737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CE863-B413-E330-F3B3-DD44A73CA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DE63-E135-A42F-F094-96AC41A5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EA3BA-228D-32BB-E44A-3B511C32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0AD7-DA5D-FFC6-7D56-2E2E9286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5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A100-ABFF-D854-51FB-9219CE64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0DD6C-1A8F-0F48-10A7-5402D9BE6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80884-184B-3E48-41D1-19524759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BE1B-F020-25EC-1D4F-E898F360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606E1-778E-A06A-8A74-3858BBA4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F051-EF32-3749-7483-5B99AF6D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8E0D4-6950-E28C-F960-22AB2AD0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CD62-CA55-6803-629E-CC5DFFA8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24794-E996-AA14-5C71-86FC99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7A1D0-46C3-26E2-8DDD-39A0AA13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2793-C570-2FA1-6135-551E6CA2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FE526-4E05-24D4-C3E0-122605A00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A545A-C3ED-CFBE-F36A-2A2ACE8CA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6F06C-B1A8-C9EB-CAED-9C851158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7001C-B0C2-0D38-B7B5-6929791E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29F6E-CBC6-361C-2917-744B7826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E1C6-89B5-29D6-26BE-583D10E5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03D56-9517-924D-D708-90131144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33746-43D2-BC20-543D-8977B3B61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FC0EC-5A60-C20D-F6FA-68641A971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E97E5-F3D5-8F53-E762-C78AC9AAF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3DE7F-150D-325C-C22B-37E14E17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F2F42-209A-70F0-C42C-1367E892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72C93-E4F9-8936-6CDB-14C339EC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A132-B64A-3C57-6448-A1BE0CF3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88D11-9E52-9978-B1E3-33A5EB1B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42423-BC0B-DC3E-6696-B3E377E9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E20BA-4C40-13C4-6D03-680EFE06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6BBAA-CC89-25BE-0704-9E69FED3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51EB1-C73C-817C-53BC-5A3F11DB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ACF26-6E7D-F5C3-32B5-00722886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8500-5379-19FD-411F-FBC88D36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60FA-B3C8-7D03-C118-2FC4EABB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BF91F-B3CE-23A0-90C8-CC4B89FE1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9697D-9F1A-32D8-E7FB-E72F6874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45EA5-513D-2ABE-B261-C004FB8F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FD90A-4934-EB0E-4918-55EF2D37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1D68-868B-3933-AFB4-84A8F686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89DCA-E52D-30B4-327F-8F37108C8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31174-2D97-F37D-1AC9-2BD8BA58F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5B20F-1BF3-FE14-E7F8-EE8DC771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5F5F3-2C2F-9EBD-AEE5-82833E94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B7A0C-993D-7AF2-98DB-77ECEAF0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18D3B-8E88-EE25-360D-F46A3228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2DF5D-F116-4F8F-01CD-F712D1B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25E3-0DD0-1D9E-52D4-8DE873CE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CC1B0-5A20-4C41-B2F9-F63F0E0485C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48B15-DF49-0973-9E98-B4264D8EC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526A-F502-A4E8-0943-8A71617D8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64BB1-04C2-4496-AADF-0415E275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F1E6-F617-6031-8284-D2298DC91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23987-D71B-9C89-361C-1120A189F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person fishing in a pond">
            <a:extLst>
              <a:ext uri="{FF2B5EF4-FFF2-40B4-BE49-F238E27FC236}">
                <a16:creationId xmlns:a16="http://schemas.microsoft.com/office/drawing/2014/main" id="{CC1E29DB-1372-C421-8195-DD6D1D4448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  <a:solidFill>
            <a:srgbClr val="77A94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DF5E72-A95C-50FC-57EB-463BBBFA03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7A941"/>
          </a:solidFill>
          <a:ln>
            <a:solidFill>
              <a:srgbClr val="77A9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C574E76-BDFB-1C40-5B2B-549107494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" y="5994142"/>
            <a:ext cx="3756991" cy="813315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4592C50-ED13-AA0E-E839-90D77DF50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54" y="5955655"/>
            <a:ext cx="813316" cy="81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9A746A-7BB4-7E45-61EF-20DF818AFA40}"/>
              </a:ext>
            </a:extLst>
          </p:cNvPr>
          <p:cNvSpPr txBox="1"/>
          <p:nvPr/>
        </p:nvSpPr>
        <p:spPr>
          <a:xfrm>
            <a:off x="5713103" y="5999814"/>
            <a:ext cx="276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ptos Display" panose="020B0004020202020204" pitchFamily="34" charset="0"/>
              </a:rPr>
              <a:t>Scan the QR-Code to visit our Website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5C83D6E-DC78-1FC9-A211-4A8FD0F87612}"/>
              </a:ext>
            </a:extLst>
          </p:cNvPr>
          <p:cNvSpPr/>
          <p:nvPr/>
        </p:nvSpPr>
        <p:spPr>
          <a:xfrm rot="10800000">
            <a:off x="5029058" y="6176809"/>
            <a:ext cx="687775" cy="371007"/>
          </a:xfrm>
          <a:prstGeom prst="rightArrow">
            <a:avLst>
              <a:gd name="adj1" fmla="val 25757"/>
              <a:gd name="adj2" fmla="val 6212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72a35e1-202a-4386-a8f9-055fe03d2cc0">
      <Terms xmlns="http://schemas.microsoft.com/office/infopath/2007/PartnerControls"/>
    </lcf76f155ced4ddcb4097134ff3c332f>
    <TaxCatchAll xmlns="9a6ab8f4-e6ed-4cd3-9e2f-7342562ac454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7AD09F4129A46B0ED61178629E73E" ma:contentTypeVersion="17" ma:contentTypeDescription="Create a new document." ma:contentTypeScope="" ma:versionID="2dc06fa31c790502e3099fcb618bc42f">
  <xsd:schema xmlns:xsd="http://www.w3.org/2001/XMLSchema" xmlns:xs="http://www.w3.org/2001/XMLSchema" xmlns:p="http://schemas.microsoft.com/office/2006/metadata/properties" xmlns:ns1="http://schemas.microsoft.com/sharepoint/v3" xmlns:ns2="f72a35e1-202a-4386-a8f9-055fe03d2cc0" xmlns:ns3="9a6ab8f4-e6ed-4cd3-9e2f-7342562ac454" targetNamespace="http://schemas.microsoft.com/office/2006/metadata/properties" ma:root="true" ma:fieldsID="44aaa07691b89fa31ce1abc9f437be3c" ns1:_="" ns2:_="" ns3:_="">
    <xsd:import namespace="http://schemas.microsoft.com/sharepoint/v3"/>
    <xsd:import namespace="f72a35e1-202a-4386-a8f9-055fe03d2cc0"/>
    <xsd:import namespace="9a6ab8f4-e6ed-4cd3-9e2f-7342562ac4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a35e1-202a-4386-a8f9-055fe03d2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a343750-e9ee-469c-a0a0-c56e423fa9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ab8f4-e6ed-4cd3-9e2f-7342562ac4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0752181-2b56-45a4-a5f1-ab98760f71fa}" ma:internalName="TaxCatchAll" ma:showField="CatchAllData" ma:web="9a6ab8f4-e6ed-4cd3-9e2f-7342562ac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4D0D90-9F4F-4B27-AB3E-E93542A9D0B0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fdc54fb2-5c8a-425d-84ac-1b3bae3f66c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sharepoint/v3"/>
    <ds:schemaRef ds:uri="f72a35e1-202a-4386-a8f9-055fe03d2cc0"/>
    <ds:schemaRef ds:uri="9a6ab8f4-e6ed-4cd3-9e2f-7342562ac454"/>
  </ds:schemaRefs>
</ds:datastoreItem>
</file>

<file path=customXml/itemProps2.xml><?xml version="1.0" encoding="utf-8"?>
<ds:datastoreItem xmlns:ds="http://schemas.openxmlformats.org/officeDocument/2006/customXml" ds:itemID="{34808E6F-A995-42B5-84EA-EE1684CE87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D32A73-34EF-484C-8546-AC7364E8E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2a35e1-202a-4386-a8f9-055fe03d2cc0"/>
    <ds:schemaRef ds:uri="9a6ab8f4-e6ed-4cd3-9e2f-7342562ac4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vasquez</dc:creator>
  <cp:lastModifiedBy>joseph Vasquez</cp:lastModifiedBy>
  <cp:revision>6</cp:revision>
  <dcterms:created xsi:type="dcterms:W3CDTF">2024-12-17T15:13:39Z</dcterms:created>
  <dcterms:modified xsi:type="dcterms:W3CDTF">2024-12-23T19:50:51Z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0x0101000F17AD09F4129A46B0ED61178629E73E</vt:lpwstr>
  </property>
  <property fmtid="{D5CDD505-2E9C-101B-9397-08002B2CF9AE}" pid="3" name="MediaServiceImageTags">
    <vt:lpwstr/>
  </property>
</Properties>
</file>